
<file path=[Content_Types].xml><?xml version="1.0" encoding="utf-8"?>
<Types xmlns="http://schemas.openxmlformats.org/package/2006/content-types">
  <Default Extension="glb" ContentType="model/gltf.binary"/>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1" r:id="rId2"/>
    <p:sldId id="273" r:id="rId3"/>
    <p:sldId id="264" r:id="rId4"/>
    <p:sldId id="268" r:id="rId5"/>
    <p:sldId id="272" r:id="rId6"/>
    <p:sldId id="269" r:id="rId7"/>
    <p:sldId id="257" r:id="rId8"/>
    <p:sldId id="256" r:id="rId9"/>
    <p:sldId id="265" r:id="rId10"/>
    <p:sldId id="258" r:id="rId11"/>
    <p:sldId id="266" r:id="rId12"/>
    <p:sldId id="259" r:id="rId13"/>
    <p:sldId id="267" r:id="rId14"/>
    <p:sldId id="260"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43B99-0907-A24B-8BCE-CC2C4F6F761A}" v="1220" dt="2023-01-31T16:58:52.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82" autoAdjust="0"/>
    <p:restoredTop sz="70347"/>
  </p:normalViewPr>
  <p:slideViewPr>
    <p:cSldViewPr snapToGrid="0">
      <p:cViewPr varScale="1">
        <p:scale>
          <a:sx n="77" d="100"/>
          <a:sy n="77" d="100"/>
        </p:scale>
        <p:origin x="200"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thizwe Malinga" userId="c0872fc94d4656e2" providerId="LiveId" clId="{17F43B99-0907-A24B-8BCE-CC2C4F6F761A}"/>
    <pc:docChg chg="undo redo custSel addSld delSld modSld sldOrd">
      <pc:chgData name="Phathizwe Malinga" userId="c0872fc94d4656e2" providerId="LiveId" clId="{17F43B99-0907-A24B-8BCE-CC2C4F6F761A}" dt="2023-01-31T17:01:40.182" v="3721" actId="2696"/>
      <pc:docMkLst>
        <pc:docMk/>
      </pc:docMkLst>
      <pc:sldChg chg="addSp delSp modSp mod modTransition modAnim modNotesTx">
        <pc:chgData name="Phathizwe Malinga" userId="c0872fc94d4656e2" providerId="LiveId" clId="{17F43B99-0907-A24B-8BCE-CC2C4F6F761A}" dt="2023-01-31T08:50:52.745" v="3494"/>
        <pc:sldMkLst>
          <pc:docMk/>
          <pc:sldMk cId="3197853877" sldId="256"/>
        </pc:sldMkLst>
        <pc:spChg chg="mod">
          <ac:chgData name="Phathizwe Malinga" userId="c0872fc94d4656e2" providerId="LiveId" clId="{17F43B99-0907-A24B-8BCE-CC2C4F6F761A}" dt="2023-01-31T08:50:52.745" v="3494"/>
          <ac:spMkLst>
            <pc:docMk/>
            <pc:sldMk cId="3197853877" sldId="256"/>
            <ac:spMk id="17" creationId="{E3D78B46-E457-4471-B709-32020CFDD97B}"/>
          </ac:spMkLst>
        </pc:spChg>
        <pc:spChg chg="del">
          <ac:chgData name="Phathizwe Malinga" userId="c0872fc94d4656e2" providerId="LiveId" clId="{17F43B99-0907-A24B-8BCE-CC2C4F6F761A}" dt="2023-01-19T03:22:34.546" v="2403" actId="478"/>
          <ac:spMkLst>
            <pc:docMk/>
            <pc:sldMk cId="3197853877" sldId="256"/>
            <ac:spMk id="22" creationId="{DC97DDF7-57D2-4865-AEC7-4FE20C189E1D}"/>
          </ac:spMkLst>
        </pc:spChg>
        <pc:picChg chg="add del mod">
          <ac:chgData name="Phathizwe Malinga" userId="c0872fc94d4656e2" providerId="LiveId" clId="{17F43B99-0907-A24B-8BCE-CC2C4F6F761A}" dt="2023-01-22T13:58:14.904" v="2970"/>
          <ac:picMkLst>
            <pc:docMk/>
            <pc:sldMk cId="3197853877" sldId="256"/>
            <ac:picMk id="3" creationId="{8F507AC6-959E-BF3A-C6EE-6CBA2548EBB5}"/>
          </ac:picMkLst>
        </pc:picChg>
        <pc:picChg chg="add mod">
          <ac:chgData name="Phathizwe Malinga" userId="c0872fc94d4656e2" providerId="LiveId" clId="{17F43B99-0907-A24B-8BCE-CC2C4F6F761A}" dt="2023-01-22T13:59:01.129" v="2971"/>
          <ac:picMkLst>
            <pc:docMk/>
            <pc:sldMk cId="3197853877" sldId="256"/>
            <ac:picMk id="4" creationId="{3C06C211-2E0B-6DF9-16BE-5810380217F8}"/>
          </ac:picMkLst>
        </pc:picChg>
      </pc:sldChg>
      <pc:sldChg chg="addSp delSp modSp mod modTransition modAnim modNotesTx">
        <pc:chgData name="Phathizwe Malinga" userId="c0872fc94d4656e2" providerId="LiveId" clId="{17F43B99-0907-A24B-8BCE-CC2C4F6F761A}" dt="2023-01-31T08:50:33.805" v="3491" actId="20577"/>
        <pc:sldMkLst>
          <pc:docMk/>
          <pc:sldMk cId="4032876596" sldId="257"/>
        </pc:sldMkLst>
        <pc:spChg chg="mod">
          <ac:chgData name="Phathizwe Malinga" userId="c0872fc94d4656e2" providerId="LiveId" clId="{17F43B99-0907-A24B-8BCE-CC2C4F6F761A}" dt="2023-01-31T08:50:33.805" v="3491" actId="20577"/>
          <ac:spMkLst>
            <pc:docMk/>
            <pc:sldMk cId="4032876596" sldId="257"/>
            <ac:spMk id="17" creationId="{E3D78B46-E457-4471-B709-32020CFDD97B}"/>
          </ac:spMkLst>
        </pc:spChg>
        <pc:spChg chg="del">
          <ac:chgData name="Phathizwe Malinga" userId="c0872fc94d4656e2" providerId="LiveId" clId="{17F43B99-0907-A24B-8BCE-CC2C4F6F761A}" dt="2023-01-19T03:22:28.081" v="2402" actId="478"/>
          <ac:spMkLst>
            <pc:docMk/>
            <pc:sldMk cId="4032876596" sldId="257"/>
            <ac:spMk id="22" creationId="{DC97DDF7-57D2-4865-AEC7-4FE20C189E1D}"/>
          </ac:spMkLst>
        </pc:spChg>
        <pc:picChg chg="add del mod">
          <ac:chgData name="Phathizwe Malinga" userId="c0872fc94d4656e2" providerId="LiveId" clId="{17F43B99-0907-A24B-8BCE-CC2C4F6F761A}" dt="2023-01-22T13:55:06.372" v="2967"/>
          <ac:picMkLst>
            <pc:docMk/>
            <pc:sldMk cId="4032876596" sldId="257"/>
            <ac:picMk id="5" creationId="{157364EC-DDB5-25AB-680A-2359D6B2EA46}"/>
          </ac:picMkLst>
        </pc:picChg>
        <pc:picChg chg="add del mod">
          <ac:chgData name="Phathizwe Malinga" userId="c0872fc94d4656e2" providerId="LiveId" clId="{17F43B99-0907-A24B-8BCE-CC2C4F6F761A}" dt="2023-01-22T14:01:06.977" v="2975"/>
          <ac:picMkLst>
            <pc:docMk/>
            <pc:sldMk cId="4032876596" sldId="257"/>
            <ac:picMk id="8" creationId="{0868880C-F521-F70B-E482-EFAA0F5952EF}"/>
          </ac:picMkLst>
        </pc:picChg>
        <pc:picChg chg="add mod">
          <ac:chgData name="Phathizwe Malinga" userId="c0872fc94d4656e2" providerId="LiveId" clId="{17F43B99-0907-A24B-8BCE-CC2C4F6F761A}" dt="2023-01-22T14:03:02.220" v="2976"/>
          <ac:picMkLst>
            <pc:docMk/>
            <pc:sldMk cId="4032876596" sldId="257"/>
            <ac:picMk id="15" creationId="{3A5190D8-03F3-1F9F-E74E-1E94FC151552}"/>
          </ac:picMkLst>
        </pc:picChg>
      </pc:sldChg>
      <pc:sldChg chg="addSp delSp modSp mod modTransition modNotesTx">
        <pc:chgData name="Phathizwe Malinga" userId="c0872fc94d4656e2" providerId="LiveId" clId="{17F43B99-0907-A24B-8BCE-CC2C4F6F761A}" dt="2023-01-31T08:51:29.897" v="3506"/>
        <pc:sldMkLst>
          <pc:docMk/>
          <pc:sldMk cId="4031159863" sldId="258"/>
        </pc:sldMkLst>
        <pc:spChg chg="mod">
          <ac:chgData name="Phathizwe Malinga" userId="c0872fc94d4656e2" providerId="LiveId" clId="{17F43B99-0907-A24B-8BCE-CC2C4F6F761A}" dt="2023-01-31T08:51:29.897" v="3506"/>
          <ac:spMkLst>
            <pc:docMk/>
            <pc:sldMk cId="4031159863" sldId="258"/>
            <ac:spMk id="17" creationId="{E3D78B46-E457-4471-B709-32020CFDD97B}"/>
          </ac:spMkLst>
        </pc:spChg>
        <pc:spChg chg="del">
          <ac:chgData name="Phathizwe Malinga" userId="c0872fc94d4656e2" providerId="LiveId" clId="{17F43B99-0907-A24B-8BCE-CC2C4F6F761A}" dt="2023-01-19T03:22:43.477" v="2405" actId="478"/>
          <ac:spMkLst>
            <pc:docMk/>
            <pc:sldMk cId="4031159863" sldId="258"/>
            <ac:spMk id="22" creationId="{DC97DDF7-57D2-4865-AEC7-4FE20C189E1D}"/>
          </ac:spMkLst>
        </pc:spChg>
        <pc:picChg chg="add mod">
          <ac:chgData name="Phathizwe Malinga" userId="c0872fc94d4656e2" providerId="LiveId" clId="{17F43B99-0907-A24B-8BCE-CC2C4F6F761A}" dt="2023-01-22T14:06:17.307" v="2979"/>
          <ac:picMkLst>
            <pc:docMk/>
            <pc:sldMk cId="4031159863" sldId="258"/>
            <ac:picMk id="2" creationId="{03B09CFA-59EF-9158-11FC-9078889BC9B3}"/>
          </ac:picMkLst>
        </pc:picChg>
      </pc:sldChg>
      <pc:sldChg chg="addSp delSp modSp mod modTransition modAnim modNotesTx">
        <pc:chgData name="Phathizwe Malinga" userId="c0872fc94d4656e2" providerId="LiveId" clId="{17F43B99-0907-A24B-8BCE-CC2C4F6F761A}" dt="2023-01-31T08:51:44.933" v="3519"/>
        <pc:sldMkLst>
          <pc:docMk/>
          <pc:sldMk cId="3293857846" sldId="259"/>
        </pc:sldMkLst>
        <pc:spChg chg="mod">
          <ac:chgData name="Phathizwe Malinga" userId="c0872fc94d4656e2" providerId="LiveId" clId="{17F43B99-0907-A24B-8BCE-CC2C4F6F761A}" dt="2023-01-31T08:51:44.933" v="3519"/>
          <ac:spMkLst>
            <pc:docMk/>
            <pc:sldMk cId="3293857846" sldId="259"/>
            <ac:spMk id="17" creationId="{E3D78B46-E457-4471-B709-32020CFDD97B}"/>
          </ac:spMkLst>
        </pc:spChg>
        <pc:spChg chg="del">
          <ac:chgData name="Phathizwe Malinga" userId="c0872fc94d4656e2" providerId="LiveId" clId="{17F43B99-0907-A24B-8BCE-CC2C4F6F761A}" dt="2023-01-19T03:22:52.078" v="2407" actId="478"/>
          <ac:spMkLst>
            <pc:docMk/>
            <pc:sldMk cId="3293857846" sldId="259"/>
            <ac:spMk id="22" creationId="{DC97DDF7-57D2-4865-AEC7-4FE20C189E1D}"/>
          </ac:spMkLst>
        </pc:spChg>
        <pc:picChg chg="add del mod">
          <ac:chgData name="Phathizwe Malinga" userId="c0872fc94d4656e2" providerId="LiveId" clId="{17F43B99-0907-A24B-8BCE-CC2C4F6F761A}" dt="2023-01-22T14:10:20.676" v="2986"/>
          <ac:picMkLst>
            <pc:docMk/>
            <pc:sldMk cId="3293857846" sldId="259"/>
            <ac:picMk id="2" creationId="{FC80496C-315C-BC8B-63A2-B98E024CBA6F}"/>
          </ac:picMkLst>
        </pc:picChg>
        <pc:picChg chg="add del mod">
          <ac:chgData name="Phathizwe Malinga" userId="c0872fc94d4656e2" providerId="LiveId" clId="{17F43B99-0907-A24B-8BCE-CC2C4F6F761A}" dt="2023-01-22T14:10:30.625" v="2988"/>
          <ac:picMkLst>
            <pc:docMk/>
            <pc:sldMk cId="3293857846" sldId="259"/>
            <ac:picMk id="3" creationId="{E2A17E85-CC27-2AFE-E871-F2789DE49DF6}"/>
          </ac:picMkLst>
        </pc:picChg>
        <pc:picChg chg="add mod">
          <ac:chgData name="Phathizwe Malinga" userId="c0872fc94d4656e2" providerId="LiveId" clId="{17F43B99-0907-A24B-8BCE-CC2C4F6F761A}" dt="2023-01-22T14:11:21.907" v="2989"/>
          <ac:picMkLst>
            <pc:docMk/>
            <pc:sldMk cId="3293857846" sldId="259"/>
            <ac:picMk id="4" creationId="{0D543218-F17E-69AF-B726-42A6C52F4E4C}"/>
          </ac:picMkLst>
        </pc:picChg>
      </pc:sldChg>
      <pc:sldChg chg="addSp delSp modSp mod modTransition modAnim modNotesTx">
        <pc:chgData name="Phathizwe Malinga" userId="c0872fc94d4656e2" providerId="LiveId" clId="{17F43B99-0907-A24B-8BCE-CC2C4F6F761A}" dt="2023-01-22T14:15:14.251" v="2995"/>
        <pc:sldMkLst>
          <pc:docMk/>
          <pc:sldMk cId="2127528340" sldId="260"/>
        </pc:sldMkLst>
        <pc:spChg chg="del">
          <ac:chgData name="Phathizwe Malinga" userId="c0872fc94d4656e2" providerId="LiveId" clId="{17F43B99-0907-A24B-8BCE-CC2C4F6F761A}" dt="2023-01-19T03:23:01.721" v="2409" actId="478"/>
          <ac:spMkLst>
            <pc:docMk/>
            <pc:sldMk cId="2127528340" sldId="260"/>
            <ac:spMk id="22" creationId="{DC97DDF7-57D2-4865-AEC7-4FE20C189E1D}"/>
          </ac:spMkLst>
        </pc:spChg>
        <pc:picChg chg="add del mod">
          <ac:chgData name="Phathizwe Malinga" userId="c0872fc94d4656e2" providerId="LiveId" clId="{17F43B99-0907-A24B-8BCE-CC2C4F6F761A}" dt="2023-01-22T14:14:20.302" v="2992"/>
          <ac:picMkLst>
            <pc:docMk/>
            <pc:sldMk cId="2127528340" sldId="260"/>
            <ac:picMk id="2" creationId="{0E2BFF14-FDED-1BA8-EEF3-006C9C0ABD23}"/>
          </ac:picMkLst>
        </pc:picChg>
        <pc:picChg chg="add del mod">
          <ac:chgData name="Phathizwe Malinga" userId="c0872fc94d4656e2" providerId="LiveId" clId="{17F43B99-0907-A24B-8BCE-CC2C4F6F761A}" dt="2023-01-22T14:14:30.268" v="2994"/>
          <ac:picMkLst>
            <pc:docMk/>
            <pc:sldMk cId="2127528340" sldId="260"/>
            <ac:picMk id="3" creationId="{A746ABC6-1C76-BCF6-CB32-84BE837451EF}"/>
          </ac:picMkLst>
        </pc:picChg>
        <pc:picChg chg="add mod">
          <ac:chgData name="Phathizwe Malinga" userId="c0872fc94d4656e2" providerId="LiveId" clId="{17F43B99-0907-A24B-8BCE-CC2C4F6F761A}" dt="2023-01-22T14:15:14.251" v="2995"/>
          <ac:picMkLst>
            <pc:docMk/>
            <pc:sldMk cId="2127528340" sldId="260"/>
            <ac:picMk id="4" creationId="{E8D3EC6A-E4EE-2009-C700-C17E454BAC61}"/>
          </ac:picMkLst>
        </pc:picChg>
      </pc:sldChg>
      <pc:sldChg chg="addSp delSp modSp del mod modTransition modAnim modNotesTx">
        <pc:chgData name="Phathizwe Malinga" userId="c0872fc94d4656e2" providerId="LiveId" clId="{17F43B99-0907-A24B-8BCE-CC2C4F6F761A}" dt="2023-01-22T12:05:07.897" v="2930" actId="2696"/>
        <pc:sldMkLst>
          <pc:docMk/>
          <pc:sldMk cId="875066627" sldId="261"/>
        </pc:sldMkLst>
        <pc:spChg chg="del">
          <ac:chgData name="Phathizwe Malinga" userId="c0872fc94d4656e2" providerId="LiveId" clId="{17F43B99-0907-A24B-8BCE-CC2C4F6F761A}" dt="2023-01-22T11:50:52.572" v="2617" actId="478"/>
          <ac:spMkLst>
            <pc:docMk/>
            <pc:sldMk cId="875066627" sldId="261"/>
            <ac:spMk id="2" creationId="{298A8356-A4C9-476A-A741-77201DB70F6B}"/>
          </ac:spMkLst>
        </pc:spChg>
        <pc:spChg chg="add mod">
          <ac:chgData name="Phathizwe Malinga" userId="c0872fc94d4656e2" providerId="LiveId" clId="{17F43B99-0907-A24B-8BCE-CC2C4F6F761A}" dt="2023-01-22T11:50:58.973" v="2631" actId="20577"/>
          <ac:spMkLst>
            <pc:docMk/>
            <pc:sldMk cId="875066627" sldId="261"/>
            <ac:spMk id="16" creationId="{68F17266-EA8A-5F5C-CEE3-0A109963C3CE}"/>
          </ac:spMkLst>
        </pc:spChg>
        <pc:spChg chg="mod">
          <ac:chgData name="Phathizwe Malinga" userId="c0872fc94d4656e2" providerId="LiveId" clId="{17F43B99-0907-A24B-8BCE-CC2C4F6F761A}" dt="2023-01-22T11:50:46.492" v="2616"/>
          <ac:spMkLst>
            <pc:docMk/>
            <pc:sldMk cId="875066627" sldId="261"/>
            <ac:spMk id="18" creationId="{EF1D04F0-EDBC-4AE2-A82E-B4E637980E24}"/>
          </ac:spMkLst>
        </pc:spChg>
        <pc:spChg chg="mod">
          <ac:chgData name="Phathizwe Malinga" userId="c0872fc94d4656e2" providerId="LiveId" clId="{17F43B99-0907-A24B-8BCE-CC2C4F6F761A}" dt="2023-01-22T11:50:46.492" v="2616"/>
          <ac:spMkLst>
            <pc:docMk/>
            <pc:sldMk cId="875066627" sldId="261"/>
            <ac:spMk id="19" creationId="{10EFFE63-F428-3F9E-7177-AC9C2E67DA46}"/>
          </ac:spMkLst>
        </pc:spChg>
        <pc:spChg chg="mod">
          <ac:chgData name="Phathizwe Malinga" userId="c0872fc94d4656e2" providerId="LiveId" clId="{17F43B99-0907-A24B-8BCE-CC2C4F6F761A}" dt="2023-01-22T11:50:46.492" v="2616"/>
          <ac:spMkLst>
            <pc:docMk/>
            <pc:sldMk cId="875066627" sldId="261"/>
            <ac:spMk id="21" creationId="{AF08B3D3-60F4-308F-CBEF-28C4BF3C084D}"/>
          </ac:spMkLst>
        </pc:spChg>
        <pc:spChg chg="mod">
          <ac:chgData name="Phathizwe Malinga" userId="c0872fc94d4656e2" providerId="LiveId" clId="{17F43B99-0907-A24B-8BCE-CC2C4F6F761A}" dt="2023-01-22T11:50:46.492" v="2616"/>
          <ac:spMkLst>
            <pc:docMk/>
            <pc:sldMk cId="875066627" sldId="261"/>
            <ac:spMk id="22" creationId="{7F3DAA14-E80B-AFCA-61C8-2DFED8DBDF7E}"/>
          </ac:spMkLst>
        </pc:spChg>
        <pc:spChg chg="mod">
          <ac:chgData name="Phathizwe Malinga" userId="c0872fc94d4656e2" providerId="LiveId" clId="{17F43B99-0907-A24B-8BCE-CC2C4F6F761A}" dt="2023-01-22T11:50:46.492" v="2616"/>
          <ac:spMkLst>
            <pc:docMk/>
            <pc:sldMk cId="875066627" sldId="261"/>
            <ac:spMk id="24" creationId="{4E9318EF-F66B-12A1-426A-C9E1739C3F75}"/>
          </ac:spMkLst>
        </pc:spChg>
        <pc:spChg chg="mod">
          <ac:chgData name="Phathizwe Malinga" userId="c0872fc94d4656e2" providerId="LiveId" clId="{17F43B99-0907-A24B-8BCE-CC2C4F6F761A}" dt="2023-01-22T11:50:46.492" v="2616"/>
          <ac:spMkLst>
            <pc:docMk/>
            <pc:sldMk cId="875066627" sldId="261"/>
            <ac:spMk id="25" creationId="{E0882019-6978-550F-D9F0-5BE7A2B4C20E}"/>
          </ac:spMkLst>
        </pc:spChg>
        <pc:spChg chg="mod">
          <ac:chgData name="Phathizwe Malinga" userId="c0872fc94d4656e2" providerId="LiveId" clId="{17F43B99-0907-A24B-8BCE-CC2C4F6F761A}" dt="2023-01-22T11:50:46.492" v="2616"/>
          <ac:spMkLst>
            <pc:docMk/>
            <pc:sldMk cId="875066627" sldId="261"/>
            <ac:spMk id="27" creationId="{0E87D5B0-A15D-24E0-7611-9D26E495C3CD}"/>
          </ac:spMkLst>
        </pc:spChg>
        <pc:spChg chg="mod">
          <ac:chgData name="Phathizwe Malinga" userId="c0872fc94d4656e2" providerId="LiveId" clId="{17F43B99-0907-A24B-8BCE-CC2C4F6F761A}" dt="2023-01-22T11:50:46.492" v="2616"/>
          <ac:spMkLst>
            <pc:docMk/>
            <pc:sldMk cId="875066627" sldId="261"/>
            <ac:spMk id="28" creationId="{26DE7264-3399-2329-8D2E-DC64CE3134F0}"/>
          </ac:spMkLst>
        </pc:spChg>
        <pc:spChg chg="mod">
          <ac:chgData name="Phathizwe Malinga" userId="c0872fc94d4656e2" providerId="LiveId" clId="{17F43B99-0907-A24B-8BCE-CC2C4F6F761A}" dt="2023-01-22T11:50:46.492" v="2616"/>
          <ac:spMkLst>
            <pc:docMk/>
            <pc:sldMk cId="875066627" sldId="261"/>
            <ac:spMk id="30" creationId="{9D8D2702-441C-5FD9-3D8F-A2035EA2A601}"/>
          </ac:spMkLst>
        </pc:spChg>
        <pc:spChg chg="mod">
          <ac:chgData name="Phathizwe Malinga" userId="c0872fc94d4656e2" providerId="LiveId" clId="{17F43B99-0907-A24B-8BCE-CC2C4F6F761A}" dt="2023-01-22T11:50:46.492" v="2616"/>
          <ac:spMkLst>
            <pc:docMk/>
            <pc:sldMk cId="875066627" sldId="261"/>
            <ac:spMk id="31" creationId="{E71EE351-D18B-9204-2165-BD184B05DBB6}"/>
          </ac:spMkLst>
        </pc:spChg>
        <pc:spChg chg="mod">
          <ac:chgData name="Phathizwe Malinga" userId="c0872fc94d4656e2" providerId="LiveId" clId="{17F43B99-0907-A24B-8BCE-CC2C4F6F761A}" dt="2023-01-22T11:50:46.492" v="2616"/>
          <ac:spMkLst>
            <pc:docMk/>
            <pc:sldMk cId="875066627" sldId="261"/>
            <ac:spMk id="33" creationId="{F6FAC19F-53B7-A7EF-43AF-D0037013CD21}"/>
          </ac:spMkLst>
        </pc:spChg>
        <pc:spChg chg="mod">
          <ac:chgData name="Phathizwe Malinga" userId="c0872fc94d4656e2" providerId="LiveId" clId="{17F43B99-0907-A24B-8BCE-CC2C4F6F761A}" dt="2023-01-22T11:50:46.492" v="2616"/>
          <ac:spMkLst>
            <pc:docMk/>
            <pc:sldMk cId="875066627" sldId="261"/>
            <ac:spMk id="34" creationId="{315BE76D-0698-E346-C2DB-15AA1B195CF0}"/>
          </ac:spMkLst>
        </pc:spChg>
        <pc:spChg chg="mod">
          <ac:chgData name="Phathizwe Malinga" userId="c0872fc94d4656e2" providerId="LiveId" clId="{17F43B99-0907-A24B-8BCE-CC2C4F6F761A}" dt="2023-01-22T11:50:46.492" v="2616"/>
          <ac:spMkLst>
            <pc:docMk/>
            <pc:sldMk cId="875066627" sldId="261"/>
            <ac:spMk id="36" creationId="{C0F14E74-EFAA-A1F7-39F5-97B95D83610D}"/>
          </ac:spMkLst>
        </pc:spChg>
        <pc:spChg chg="mod">
          <ac:chgData name="Phathizwe Malinga" userId="c0872fc94d4656e2" providerId="LiveId" clId="{17F43B99-0907-A24B-8BCE-CC2C4F6F761A}" dt="2023-01-22T11:50:46.492" v="2616"/>
          <ac:spMkLst>
            <pc:docMk/>
            <pc:sldMk cId="875066627" sldId="261"/>
            <ac:spMk id="37" creationId="{A0AA6475-8ECE-AA4B-3AFB-115B76CCA27F}"/>
          </ac:spMkLst>
        </pc:spChg>
        <pc:spChg chg="mod">
          <ac:chgData name="Phathizwe Malinga" userId="c0872fc94d4656e2" providerId="LiveId" clId="{17F43B99-0907-A24B-8BCE-CC2C4F6F761A}" dt="2023-01-22T11:50:46.492" v="2616"/>
          <ac:spMkLst>
            <pc:docMk/>
            <pc:sldMk cId="875066627" sldId="261"/>
            <ac:spMk id="39" creationId="{04EC7884-0832-2DD1-CDD3-6DD1B970993E}"/>
          </ac:spMkLst>
        </pc:spChg>
        <pc:spChg chg="mod">
          <ac:chgData name="Phathizwe Malinga" userId="c0872fc94d4656e2" providerId="LiveId" clId="{17F43B99-0907-A24B-8BCE-CC2C4F6F761A}" dt="2023-01-22T11:50:46.492" v="2616"/>
          <ac:spMkLst>
            <pc:docMk/>
            <pc:sldMk cId="875066627" sldId="261"/>
            <ac:spMk id="40" creationId="{2B4F4905-B956-0837-9D60-4C5D902D832F}"/>
          </ac:spMkLst>
        </pc:spChg>
        <pc:spChg chg="mod">
          <ac:chgData name="Phathizwe Malinga" userId="c0872fc94d4656e2" providerId="LiveId" clId="{17F43B99-0907-A24B-8BCE-CC2C4F6F761A}" dt="2023-01-22T11:50:46.492" v="2616"/>
          <ac:spMkLst>
            <pc:docMk/>
            <pc:sldMk cId="875066627" sldId="261"/>
            <ac:spMk id="42" creationId="{860F8761-602B-D223-BAED-838B0D736C30}"/>
          </ac:spMkLst>
        </pc:spChg>
        <pc:spChg chg="mod">
          <ac:chgData name="Phathizwe Malinga" userId="c0872fc94d4656e2" providerId="LiveId" clId="{17F43B99-0907-A24B-8BCE-CC2C4F6F761A}" dt="2023-01-22T11:50:46.492" v="2616"/>
          <ac:spMkLst>
            <pc:docMk/>
            <pc:sldMk cId="875066627" sldId="261"/>
            <ac:spMk id="43" creationId="{0B12B9C5-A3CD-10C8-32F0-729A0D05214F}"/>
          </ac:spMkLst>
        </pc:spChg>
        <pc:spChg chg="mod">
          <ac:chgData name="Phathizwe Malinga" userId="c0872fc94d4656e2" providerId="LiveId" clId="{17F43B99-0907-A24B-8BCE-CC2C4F6F761A}" dt="2023-01-22T11:50:46.492" v="2616"/>
          <ac:spMkLst>
            <pc:docMk/>
            <pc:sldMk cId="875066627" sldId="261"/>
            <ac:spMk id="45" creationId="{8D8687A8-FD24-3818-84DC-2A6716C3A1DD}"/>
          </ac:spMkLst>
        </pc:spChg>
        <pc:spChg chg="mod">
          <ac:chgData name="Phathizwe Malinga" userId="c0872fc94d4656e2" providerId="LiveId" clId="{17F43B99-0907-A24B-8BCE-CC2C4F6F761A}" dt="2023-01-22T11:50:46.492" v="2616"/>
          <ac:spMkLst>
            <pc:docMk/>
            <pc:sldMk cId="875066627" sldId="261"/>
            <ac:spMk id="46" creationId="{1546B3A3-D0D9-BD68-DB5C-DDCAED5EC5F4}"/>
          </ac:spMkLst>
        </pc:spChg>
        <pc:spChg chg="mod">
          <ac:chgData name="Phathizwe Malinga" userId="c0872fc94d4656e2" providerId="LiveId" clId="{17F43B99-0907-A24B-8BCE-CC2C4F6F761A}" dt="2023-01-22T11:50:46.492" v="2616"/>
          <ac:spMkLst>
            <pc:docMk/>
            <pc:sldMk cId="875066627" sldId="261"/>
            <ac:spMk id="48" creationId="{6571D219-BCE0-E52B-D000-050F42EB4CAD}"/>
          </ac:spMkLst>
        </pc:spChg>
        <pc:spChg chg="mod">
          <ac:chgData name="Phathizwe Malinga" userId="c0872fc94d4656e2" providerId="LiveId" clId="{17F43B99-0907-A24B-8BCE-CC2C4F6F761A}" dt="2023-01-22T11:50:46.492" v="2616"/>
          <ac:spMkLst>
            <pc:docMk/>
            <pc:sldMk cId="875066627" sldId="261"/>
            <ac:spMk id="49" creationId="{A7486D44-FD44-0B5C-5390-C073183D6DDD}"/>
          </ac:spMkLst>
        </pc:spChg>
        <pc:spChg chg="mod">
          <ac:chgData name="Phathizwe Malinga" userId="c0872fc94d4656e2" providerId="LiveId" clId="{17F43B99-0907-A24B-8BCE-CC2C4F6F761A}" dt="2023-01-22T11:50:46.492" v="2616"/>
          <ac:spMkLst>
            <pc:docMk/>
            <pc:sldMk cId="875066627" sldId="261"/>
            <ac:spMk id="51" creationId="{09FC2372-E192-2D87-B944-BCBE738A983B}"/>
          </ac:spMkLst>
        </pc:spChg>
        <pc:spChg chg="mod">
          <ac:chgData name="Phathizwe Malinga" userId="c0872fc94d4656e2" providerId="LiveId" clId="{17F43B99-0907-A24B-8BCE-CC2C4F6F761A}" dt="2023-01-22T11:50:46.492" v="2616"/>
          <ac:spMkLst>
            <pc:docMk/>
            <pc:sldMk cId="875066627" sldId="261"/>
            <ac:spMk id="52" creationId="{2EE82618-0671-4FA2-0103-B471244FBCB6}"/>
          </ac:spMkLst>
        </pc:spChg>
        <pc:spChg chg="mod">
          <ac:chgData name="Phathizwe Malinga" userId="c0872fc94d4656e2" providerId="LiveId" clId="{17F43B99-0907-A24B-8BCE-CC2C4F6F761A}" dt="2023-01-22T11:50:46.492" v="2616"/>
          <ac:spMkLst>
            <pc:docMk/>
            <pc:sldMk cId="875066627" sldId="261"/>
            <ac:spMk id="54" creationId="{6CE42466-EBC2-D3B0-3C9E-B9039266BE43}"/>
          </ac:spMkLst>
        </pc:spChg>
        <pc:spChg chg="mod">
          <ac:chgData name="Phathizwe Malinga" userId="c0872fc94d4656e2" providerId="LiveId" clId="{17F43B99-0907-A24B-8BCE-CC2C4F6F761A}" dt="2023-01-22T11:50:46.492" v="2616"/>
          <ac:spMkLst>
            <pc:docMk/>
            <pc:sldMk cId="875066627" sldId="261"/>
            <ac:spMk id="55" creationId="{8DDF764A-3D54-82BB-A9D1-1974CC6C0B82}"/>
          </ac:spMkLst>
        </pc:spChg>
        <pc:spChg chg="mod">
          <ac:chgData name="Phathizwe Malinga" userId="c0872fc94d4656e2" providerId="LiveId" clId="{17F43B99-0907-A24B-8BCE-CC2C4F6F761A}" dt="2023-01-22T11:50:46.492" v="2616"/>
          <ac:spMkLst>
            <pc:docMk/>
            <pc:sldMk cId="875066627" sldId="261"/>
            <ac:spMk id="57" creationId="{61727EC0-54BB-3EC4-A15F-7AFDD1A886D8}"/>
          </ac:spMkLst>
        </pc:spChg>
        <pc:spChg chg="mod">
          <ac:chgData name="Phathizwe Malinga" userId="c0872fc94d4656e2" providerId="LiveId" clId="{17F43B99-0907-A24B-8BCE-CC2C4F6F761A}" dt="2023-01-22T11:50:46.492" v="2616"/>
          <ac:spMkLst>
            <pc:docMk/>
            <pc:sldMk cId="875066627" sldId="261"/>
            <ac:spMk id="58" creationId="{F1C478A3-EFBB-A2C5-F4BF-661A1A35F1E8}"/>
          </ac:spMkLst>
        </pc:spChg>
        <pc:grpChg chg="add mod">
          <ac:chgData name="Phathizwe Malinga" userId="c0872fc94d4656e2" providerId="LiveId" clId="{17F43B99-0907-A24B-8BCE-CC2C4F6F761A}" dt="2023-01-22T11:50:46.492" v="2616"/>
          <ac:grpSpMkLst>
            <pc:docMk/>
            <pc:sldMk cId="875066627" sldId="261"/>
            <ac:grpSpMk id="4" creationId="{B496E522-238F-BDE1-6536-8708E02D420C}"/>
          </ac:grpSpMkLst>
        </pc:grpChg>
        <pc:grpChg chg="add mod">
          <ac:chgData name="Phathizwe Malinga" userId="c0872fc94d4656e2" providerId="LiveId" clId="{17F43B99-0907-A24B-8BCE-CC2C4F6F761A}" dt="2023-01-22T11:50:46.492" v="2616"/>
          <ac:grpSpMkLst>
            <pc:docMk/>
            <pc:sldMk cId="875066627" sldId="261"/>
            <ac:grpSpMk id="11" creationId="{5522A9B2-9E15-C6CA-4321-A2315E4F084E}"/>
          </ac:grpSpMkLst>
        </pc:grpChg>
        <pc:grpChg chg="add mod">
          <ac:chgData name="Phathizwe Malinga" userId="c0872fc94d4656e2" providerId="LiveId" clId="{17F43B99-0907-A24B-8BCE-CC2C4F6F761A}" dt="2023-01-22T11:50:46.492" v="2616"/>
          <ac:grpSpMkLst>
            <pc:docMk/>
            <pc:sldMk cId="875066627" sldId="261"/>
            <ac:grpSpMk id="17" creationId="{1D75E9B4-B9C5-8DAE-89EE-CBAFCE05580D}"/>
          </ac:grpSpMkLst>
        </pc:grpChg>
        <pc:grpChg chg="add mod">
          <ac:chgData name="Phathizwe Malinga" userId="c0872fc94d4656e2" providerId="LiveId" clId="{17F43B99-0907-A24B-8BCE-CC2C4F6F761A}" dt="2023-01-22T11:50:46.492" v="2616"/>
          <ac:grpSpMkLst>
            <pc:docMk/>
            <pc:sldMk cId="875066627" sldId="261"/>
            <ac:grpSpMk id="20" creationId="{8FA17946-2B97-7B34-0DCD-EAAC120E0EBB}"/>
          </ac:grpSpMkLst>
        </pc:grpChg>
        <pc:grpChg chg="add mod">
          <ac:chgData name="Phathizwe Malinga" userId="c0872fc94d4656e2" providerId="LiveId" clId="{17F43B99-0907-A24B-8BCE-CC2C4F6F761A}" dt="2023-01-22T11:50:46.492" v="2616"/>
          <ac:grpSpMkLst>
            <pc:docMk/>
            <pc:sldMk cId="875066627" sldId="261"/>
            <ac:grpSpMk id="23" creationId="{1E3D40AF-BBF3-696C-259D-0AC3C9B113A8}"/>
          </ac:grpSpMkLst>
        </pc:grpChg>
        <pc:grpChg chg="add mod">
          <ac:chgData name="Phathizwe Malinga" userId="c0872fc94d4656e2" providerId="LiveId" clId="{17F43B99-0907-A24B-8BCE-CC2C4F6F761A}" dt="2023-01-22T11:50:46.492" v="2616"/>
          <ac:grpSpMkLst>
            <pc:docMk/>
            <pc:sldMk cId="875066627" sldId="261"/>
            <ac:grpSpMk id="26" creationId="{4FF13328-95B9-EAEE-804E-8ADE55814868}"/>
          </ac:grpSpMkLst>
        </pc:grpChg>
        <pc:grpChg chg="add mod">
          <ac:chgData name="Phathizwe Malinga" userId="c0872fc94d4656e2" providerId="LiveId" clId="{17F43B99-0907-A24B-8BCE-CC2C4F6F761A}" dt="2023-01-22T11:50:46.492" v="2616"/>
          <ac:grpSpMkLst>
            <pc:docMk/>
            <pc:sldMk cId="875066627" sldId="261"/>
            <ac:grpSpMk id="29" creationId="{D3D2EBAA-3656-CC78-677E-5BF4419BCB7B}"/>
          </ac:grpSpMkLst>
        </pc:grpChg>
        <pc:grpChg chg="add mod">
          <ac:chgData name="Phathizwe Malinga" userId="c0872fc94d4656e2" providerId="LiveId" clId="{17F43B99-0907-A24B-8BCE-CC2C4F6F761A}" dt="2023-01-22T11:50:46.492" v="2616"/>
          <ac:grpSpMkLst>
            <pc:docMk/>
            <pc:sldMk cId="875066627" sldId="261"/>
            <ac:grpSpMk id="32" creationId="{46D29C09-126E-AF32-A6B9-3B810E8940EB}"/>
          </ac:grpSpMkLst>
        </pc:grpChg>
        <pc:grpChg chg="add mod">
          <ac:chgData name="Phathizwe Malinga" userId="c0872fc94d4656e2" providerId="LiveId" clId="{17F43B99-0907-A24B-8BCE-CC2C4F6F761A}" dt="2023-01-22T11:50:46.492" v="2616"/>
          <ac:grpSpMkLst>
            <pc:docMk/>
            <pc:sldMk cId="875066627" sldId="261"/>
            <ac:grpSpMk id="35" creationId="{9E94E320-FBA1-1BFF-E448-A7564EF377C6}"/>
          </ac:grpSpMkLst>
        </pc:grpChg>
        <pc:grpChg chg="add mod">
          <ac:chgData name="Phathizwe Malinga" userId="c0872fc94d4656e2" providerId="LiveId" clId="{17F43B99-0907-A24B-8BCE-CC2C4F6F761A}" dt="2023-01-22T11:50:46.492" v="2616"/>
          <ac:grpSpMkLst>
            <pc:docMk/>
            <pc:sldMk cId="875066627" sldId="261"/>
            <ac:grpSpMk id="38" creationId="{54CEEC7F-1AA3-FE1E-919D-A3C83EF0213F}"/>
          </ac:grpSpMkLst>
        </pc:grpChg>
        <pc:grpChg chg="add mod">
          <ac:chgData name="Phathizwe Malinga" userId="c0872fc94d4656e2" providerId="LiveId" clId="{17F43B99-0907-A24B-8BCE-CC2C4F6F761A}" dt="2023-01-22T11:50:46.492" v="2616"/>
          <ac:grpSpMkLst>
            <pc:docMk/>
            <pc:sldMk cId="875066627" sldId="261"/>
            <ac:grpSpMk id="41" creationId="{E2FEB8EB-8419-B7B9-D81E-280A784C1AB9}"/>
          </ac:grpSpMkLst>
        </pc:grpChg>
        <pc:grpChg chg="add mod">
          <ac:chgData name="Phathizwe Malinga" userId="c0872fc94d4656e2" providerId="LiveId" clId="{17F43B99-0907-A24B-8BCE-CC2C4F6F761A}" dt="2023-01-22T11:50:46.492" v="2616"/>
          <ac:grpSpMkLst>
            <pc:docMk/>
            <pc:sldMk cId="875066627" sldId="261"/>
            <ac:grpSpMk id="44" creationId="{09A97850-6CFB-6B63-647A-8DDA2B51E83B}"/>
          </ac:grpSpMkLst>
        </pc:grpChg>
        <pc:grpChg chg="add mod">
          <ac:chgData name="Phathizwe Malinga" userId="c0872fc94d4656e2" providerId="LiveId" clId="{17F43B99-0907-A24B-8BCE-CC2C4F6F761A}" dt="2023-01-22T11:50:46.492" v="2616"/>
          <ac:grpSpMkLst>
            <pc:docMk/>
            <pc:sldMk cId="875066627" sldId="261"/>
            <ac:grpSpMk id="47" creationId="{22CA1A73-0540-8297-55E1-1093D2A3DD43}"/>
          </ac:grpSpMkLst>
        </pc:grpChg>
        <pc:grpChg chg="add mod">
          <ac:chgData name="Phathizwe Malinga" userId="c0872fc94d4656e2" providerId="LiveId" clId="{17F43B99-0907-A24B-8BCE-CC2C4F6F761A}" dt="2023-01-22T11:50:46.492" v="2616"/>
          <ac:grpSpMkLst>
            <pc:docMk/>
            <pc:sldMk cId="875066627" sldId="261"/>
            <ac:grpSpMk id="50" creationId="{D9CDF3DA-67E7-5DAC-25E9-32156A60C166}"/>
          </ac:grpSpMkLst>
        </pc:grpChg>
        <pc:grpChg chg="add mod">
          <ac:chgData name="Phathizwe Malinga" userId="c0872fc94d4656e2" providerId="LiveId" clId="{17F43B99-0907-A24B-8BCE-CC2C4F6F761A}" dt="2023-01-22T11:50:46.492" v="2616"/>
          <ac:grpSpMkLst>
            <pc:docMk/>
            <pc:sldMk cId="875066627" sldId="261"/>
            <ac:grpSpMk id="53" creationId="{663639FC-C30D-CDCA-7D3D-8C37C68F9139}"/>
          </ac:grpSpMkLst>
        </pc:grpChg>
        <pc:grpChg chg="add mod">
          <ac:chgData name="Phathizwe Malinga" userId="c0872fc94d4656e2" providerId="LiveId" clId="{17F43B99-0907-A24B-8BCE-CC2C4F6F761A}" dt="2023-01-22T11:50:46.492" v="2616"/>
          <ac:grpSpMkLst>
            <pc:docMk/>
            <pc:sldMk cId="875066627" sldId="261"/>
            <ac:grpSpMk id="56" creationId="{5F4008F9-720A-E69B-A567-5951C147F654}"/>
          </ac:grpSpMkLst>
        </pc:grpChg>
        <pc:picChg chg="add del mod">
          <ac:chgData name="Phathizwe Malinga" userId="c0872fc94d4656e2" providerId="LiveId" clId="{17F43B99-0907-A24B-8BCE-CC2C4F6F761A}" dt="2023-01-22T11:46:56.264" v="2613"/>
          <ac:picMkLst>
            <pc:docMk/>
            <pc:sldMk cId="875066627" sldId="261"/>
            <ac:picMk id="3" creationId="{7EBEE9D9-84DC-C1D1-56B5-51DFFF600F94}"/>
          </ac:picMkLst>
        </pc:picChg>
        <pc:cxnChg chg="mod">
          <ac:chgData name="Phathizwe Malinga" userId="c0872fc94d4656e2" providerId="LiveId" clId="{17F43B99-0907-A24B-8BCE-CC2C4F6F761A}" dt="2023-01-22T11:50:46.492" v="2616"/>
          <ac:cxnSpMkLst>
            <pc:docMk/>
            <pc:sldMk cId="875066627" sldId="261"/>
            <ac:cxnSpMk id="5" creationId="{A9A41563-21B4-A708-13DF-4735F049B22D}"/>
          </ac:cxnSpMkLst>
        </pc:cxnChg>
        <pc:cxnChg chg="mod">
          <ac:chgData name="Phathizwe Malinga" userId="c0872fc94d4656e2" providerId="LiveId" clId="{17F43B99-0907-A24B-8BCE-CC2C4F6F761A}" dt="2023-01-22T11:50:46.492" v="2616"/>
          <ac:cxnSpMkLst>
            <pc:docMk/>
            <pc:sldMk cId="875066627" sldId="261"/>
            <ac:cxnSpMk id="6" creationId="{4978489E-34F9-4AC1-4342-9242FD531293}"/>
          </ac:cxnSpMkLst>
        </pc:cxnChg>
        <pc:cxnChg chg="mod">
          <ac:chgData name="Phathizwe Malinga" userId="c0872fc94d4656e2" providerId="LiveId" clId="{17F43B99-0907-A24B-8BCE-CC2C4F6F761A}" dt="2023-01-22T11:50:46.492" v="2616"/>
          <ac:cxnSpMkLst>
            <pc:docMk/>
            <pc:sldMk cId="875066627" sldId="261"/>
            <ac:cxnSpMk id="7" creationId="{BB10AC35-9041-52D8-6B6C-82A0CC6195AE}"/>
          </ac:cxnSpMkLst>
        </pc:cxnChg>
        <pc:cxnChg chg="mod">
          <ac:chgData name="Phathizwe Malinga" userId="c0872fc94d4656e2" providerId="LiveId" clId="{17F43B99-0907-A24B-8BCE-CC2C4F6F761A}" dt="2023-01-22T11:50:46.492" v="2616"/>
          <ac:cxnSpMkLst>
            <pc:docMk/>
            <pc:sldMk cId="875066627" sldId="261"/>
            <ac:cxnSpMk id="8" creationId="{2A4E64D8-4192-2B93-024C-2634F17DEDC0}"/>
          </ac:cxnSpMkLst>
        </pc:cxnChg>
        <pc:cxnChg chg="mod">
          <ac:chgData name="Phathizwe Malinga" userId="c0872fc94d4656e2" providerId="LiveId" clId="{17F43B99-0907-A24B-8BCE-CC2C4F6F761A}" dt="2023-01-22T11:50:46.492" v="2616"/>
          <ac:cxnSpMkLst>
            <pc:docMk/>
            <pc:sldMk cId="875066627" sldId="261"/>
            <ac:cxnSpMk id="9" creationId="{EEF05960-8286-3E5E-8CC3-F0C42D34DBD1}"/>
          </ac:cxnSpMkLst>
        </pc:cxnChg>
        <pc:cxnChg chg="mod">
          <ac:chgData name="Phathizwe Malinga" userId="c0872fc94d4656e2" providerId="LiveId" clId="{17F43B99-0907-A24B-8BCE-CC2C4F6F761A}" dt="2023-01-22T11:50:46.492" v="2616"/>
          <ac:cxnSpMkLst>
            <pc:docMk/>
            <pc:sldMk cId="875066627" sldId="261"/>
            <ac:cxnSpMk id="10" creationId="{8914ED31-FAAB-0791-9ED6-6D88102E9CF9}"/>
          </ac:cxnSpMkLst>
        </pc:cxnChg>
        <pc:cxnChg chg="mod">
          <ac:chgData name="Phathizwe Malinga" userId="c0872fc94d4656e2" providerId="LiveId" clId="{17F43B99-0907-A24B-8BCE-CC2C4F6F761A}" dt="2023-01-22T11:50:46.492" v="2616"/>
          <ac:cxnSpMkLst>
            <pc:docMk/>
            <pc:sldMk cId="875066627" sldId="261"/>
            <ac:cxnSpMk id="12" creationId="{5CC087BB-2666-CB89-82C2-6A3022939123}"/>
          </ac:cxnSpMkLst>
        </pc:cxnChg>
        <pc:cxnChg chg="mod">
          <ac:chgData name="Phathizwe Malinga" userId="c0872fc94d4656e2" providerId="LiveId" clId="{17F43B99-0907-A24B-8BCE-CC2C4F6F761A}" dt="2023-01-22T11:50:46.492" v="2616"/>
          <ac:cxnSpMkLst>
            <pc:docMk/>
            <pc:sldMk cId="875066627" sldId="261"/>
            <ac:cxnSpMk id="13" creationId="{8C6D2490-7C3F-B372-A699-8AFC3E565344}"/>
          </ac:cxnSpMkLst>
        </pc:cxnChg>
        <pc:cxnChg chg="mod">
          <ac:chgData name="Phathizwe Malinga" userId="c0872fc94d4656e2" providerId="LiveId" clId="{17F43B99-0907-A24B-8BCE-CC2C4F6F761A}" dt="2023-01-22T11:50:46.492" v="2616"/>
          <ac:cxnSpMkLst>
            <pc:docMk/>
            <pc:sldMk cId="875066627" sldId="261"/>
            <ac:cxnSpMk id="14" creationId="{6775E445-10D1-B079-91A9-48899D020DF1}"/>
          </ac:cxnSpMkLst>
        </pc:cxnChg>
        <pc:cxnChg chg="mod">
          <ac:chgData name="Phathizwe Malinga" userId="c0872fc94d4656e2" providerId="LiveId" clId="{17F43B99-0907-A24B-8BCE-CC2C4F6F761A}" dt="2023-01-22T11:50:46.492" v="2616"/>
          <ac:cxnSpMkLst>
            <pc:docMk/>
            <pc:sldMk cId="875066627" sldId="261"/>
            <ac:cxnSpMk id="15" creationId="{70668488-843F-C569-EF21-CED8F5205A75}"/>
          </ac:cxnSpMkLst>
        </pc:cxnChg>
      </pc:sldChg>
      <pc:sldChg chg="del">
        <pc:chgData name="Phathizwe Malinga" userId="c0872fc94d4656e2" providerId="LiveId" clId="{17F43B99-0907-A24B-8BCE-CC2C4F6F761A}" dt="2023-01-19T03:14:18.709" v="2401" actId="2696"/>
        <pc:sldMkLst>
          <pc:docMk/>
          <pc:sldMk cId="2268254909" sldId="262"/>
        </pc:sldMkLst>
      </pc:sldChg>
      <pc:sldChg chg="addSp delSp modSp del mod modTransition modAnim modNotesTx">
        <pc:chgData name="Phathizwe Malinga" userId="c0872fc94d4656e2" providerId="LiveId" clId="{17F43B99-0907-A24B-8BCE-CC2C4F6F761A}" dt="2023-01-31T17:01:40.182" v="3721" actId="2696"/>
        <pc:sldMkLst>
          <pc:docMk/>
          <pc:sldMk cId="1643774685" sldId="263"/>
        </pc:sldMkLst>
        <pc:spChg chg="del">
          <ac:chgData name="Phathizwe Malinga" userId="c0872fc94d4656e2" providerId="LiveId" clId="{17F43B99-0907-A24B-8BCE-CC2C4F6F761A}" dt="2023-01-31T08:53:32.686" v="3556" actId="478"/>
          <ac:spMkLst>
            <pc:docMk/>
            <pc:sldMk cId="1643774685" sldId="263"/>
            <ac:spMk id="2" creationId="{298A8356-A4C9-476A-A741-77201DB70F6B}"/>
          </ac:spMkLst>
        </pc:spChg>
        <pc:spChg chg="add del mod">
          <ac:chgData name="Phathizwe Malinga" userId="c0872fc94d4656e2" providerId="LiveId" clId="{17F43B99-0907-A24B-8BCE-CC2C4F6F761A}" dt="2023-01-31T08:58:20.957" v="3560" actId="478"/>
          <ac:spMkLst>
            <pc:docMk/>
            <pc:sldMk cId="1643774685" sldId="263"/>
            <ac:spMk id="6" creationId="{061E9515-E038-C524-9877-D0EFCB1C1A39}"/>
          </ac:spMkLst>
        </pc:spChg>
        <pc:picChg chg="add mod">
          <ac:chgData name="Phathizwe Malinga" userId="c0872fc94d4656e2" providerId="LiveId" clId="{17F43B99-0907-A24B-8BCE-CC2C4F6F761A}" dt="2023-01-31T09:02:31.541" v="3570" actId="1076"/>
          <ac:picMkLst>
            <pc:docMk/>
            <pc:sldMk cId="1643774685" sldId="263"/>
            <ac:picMk id="3" creationId="{15B7DD99-9737-0055-077B-2427800A3998}"/>
          </ac:picMkLst>
        </pc:picChg>
        <pc:picChg chg="add del mod">
          <ac:chgData name="Phathizwe Malinga" userId="c0872fc94d4656e2" providerId="LiveId" clId="{17F43B99-0907-A24B-8BCE-CC2C4F6F761A}" dt="2023-01-31T09:04:57.907" v="3571" actId="478"/>
          <ac:picMkLst>
            <pc:docMk/>
            <pc:sldMk cId="1643774685" sldId="263"/>
            <ac:picMk id="5" creationId="{39D67605-EC40-BD2D-4355-7D4CD1A968B0}"/>
          </ac:picMkLst>
        </pc:picChg>
        <pc:picChg chg="add mod">
          <ac:chgData name="Phathizwe Malinga" userId="c0872fc94d4656e2" providerId="LiveId" clId="{17F43B99-0907-A24B-8BCE-CC2C4F6F761A}" dt="2023-01-31T08:59:30.775" v="3567" actId="1076"/>
          <ac:picMkLst>
            <pc:docMk/>
            <pc:sldMk cId="1643774685" sldId="263"/>
            <ac:picMk id="7" creationId="{4DC4AC99-62D3-54CD-9663-722C6FA06763}"/>
          </ac:picMkLst>
        </pc:picChg>
      </pc:sldChg>
      <pc:sldChg chg="addSp delSp modSp mod modTransition modAnim modNotesTx">
        <pc:chgData name="Phathizwe Malinga" userId="c0872fc94d4656e2" providerId="LiveId" clId="{17F43B99-0907-A24B-8BCE-CC2C4F6F761A}" dt="2023-01-31T07:34:58.625" v="3189" actId="478"/>
        <pc:sldMkLst>
          <pc:docMk/>
          <pc:sldMk cId="3737453449" sldId="264"/>
        </pc:sldMkLst>
        <pc:spChg chg="del">
          <ac:chgData name="Phathizwe Malinga" userId="c0872fc94d4656e2" providerId="LiveId" clId="{17F43B99-0907-A24B-8BCE-CC2C4F6F761A}" dt="2023-01-19T02:50:14.137" v="1827" actId="478"/>
          <ac:spMkLst>
            <pc:docMk/>
            <pc:sldMk cId="3737453449" sldId="264"/>
            <ac:spMk id="3" creationId="{1CA04E90-D084-B140-B8EE-12E7D17DB0C7}"/>
          </ac:spMkLst>
        </pc:spChg>
        <pc:spChg chg="mod">
          <ac:chgData name="Phathizwe Malinga" userId="c0872fc94d4656e2" providerId="LiveId" clId="{17F43B99-0907-A24B-8BCE-CC2C4F6F761A}" dt="2023-01-19T02:50:15.550" v="1828"/>
          <ac:spMkLst>
            <pc:docMk/>
            <pc:sldMk cId="3737453449" sldId="264"/>
            <ac:spMk id="6" creationId="{7F00E6DB-963A-B060-08D9-B32885D74ACA}"/>
          </ac:spMkLst>
        </pc:spChg>
        <pc:spChg chg="mod">
          <ac:chgData name="Phathizwe Malinga" userId="c0872fc94d4656e2" providerId="LiveId" clId="{17F43B99-0907-A24B-8BCE-CC2C4F6F761A}" dt="2023-01-19T02:50:15.550" v="1828"/>
          <ac:spMkLst>
            <pc:docMk/>
            <pc:sldMk cId="3737453449" sldId="264"/>
            <ac:spMk id="7" creationId="{38134448-D80F-4F66-CE97-BA3EC0AA6E97}"/>
          </ac:spMkLst>
        </pc:spChg>
        <pc:spChg chg="mod">
          <ac:chgData name="Phathizwe Malinga" userId="c0872fc94d4656e2" providerId="LiveId" clId="{17F43B99-0907-A24B-8BCE-CC2C4F6F761A}" dt="2023-01-19T02:50:15.550" v="1828"/>
          <ac:spMkLst>
            <pc:docMk/>
            <pc:sldMk cId="3737453449" sldId="264"/>
            <ac:spMk id="8" creationId="{9AB77E08-8F5D-441E-5527-8754A9D01BD3}"/>
          </ac:spMkLst>
        </pc:spChg>
        <pc:spChg chg="mod">
          <ac:chgData name="Phathizwe Malinga" userId="c0872fc94d4656e2" providerId="LiveId" clId="{17F43B99-0907-A24B-8BCE-CC2C4F6F761A}" dt="2023-01-19T02:50:15.550" v="1828"/>
          <ac:spMkLst>
            <pc:docMk/>
            <pc:sldMk cId="3737453449" sldId="264"/>
            <ac:spMk id="10" creationId="{96178ED3-E88A-612D-D454-7E8980897057}"/>
          </ac:spMkLst>
        </pc:spChg>
        <pc:spChg chg="mod">
          <ac:chgData name="Phathizwe Malinga" userId="c0872fc94d4656e2" providerId="LiveId" clId="{17F43B99-0907-A24B-8BCE-CC2C4F6F761A}" dt="2023-01-19T02:50:15.550" v="1828"/>
          <ac:spMkLst>
            <pc:docMk/>
            <pc:sldMk cId="3737453449" sldId="264"/>
            <ac:spMk id="11" creationId="{E8173841-BBA6-4CB9-9070-D3CE5CED9A7E}"/>
          </ac:spMkLst>
        </pc:spChg>
        <pc:spChg chg="mod">
          <ac:chgData name="Phathizwe Malinga" userId="c0872fc94d4656e2" providerId="LiveId" clId="{17F43B99-0907-A24B-8BCE-CC2C4F6F761A}" dt="2023-01-19T02:50:15.550" v="1828"/>
          <ac:spMkLst>
            <pc:docMk/>
            <pc:sldMk cId="3737453449" sldId="264"/>
            <ac:spMk id="12" creationId="{1E724C77-338A-21A8-B08E-6303A58990EE}"/>
          </ac:spMkLst>
        </pc:spChg>
        <pc:spChg chg="mod">
          <ac:chgData name="Phathizwe Malinga" userId="c0872fc94d4656e2" providerId="LiveId" clId="{17F43B99-0907-A24B-8BCE-CC2C4F6F761A}" dt="2023-01-19T02:50:15.550" v="1828"/>
          <ac:spMkLst>
            <pc:docMk/>
            <pc:sldMk cId="3737453449" sldId="264"/>
            <ac:spMk id="14" creationId="{B86C08D4-9354-9DAE-AA21-0E4041DF88BE}"/>
          </ac:spMkLst>
        </pc:spChg>
        <pc:spChg chg="mod">
          <ac:chgData name="Phathizwe Malinga" userId="c0872fc94d4656e2" providerId="LiveId" clId="{17F43B99-0907-A24B-8BCE-CC2C4F6F761A}" dt="2023-01-19T02:50:15.550" v="1828"/>
          <ac:spMkLst>
            <pc:docMk/>
            <pc:sldMk cId="3737453449" sldId="264"/>
            <ac:spMk id="15" creationId="{380BA4A7-F25C-FDFB-6FA4-BDC44E4959DF}"/>
          </ac:spMkLst>
        </pc:spChg>
        <pc:spChg chg="mod">
          <ac:chgData name="Phathizwe Malinga" userId="c0872fc94d4656e2" providerId="LiveId" clId="{17F43B99-0907-A24B-8BCE-CC2C4F6F761A}" dt="2023-01-19T02:50:15.550" v="1828"/>
          <ac:spMkLst>
            <pc:docMk/>
            <pc:sldMk cId="3737453449" sldId="264"/>
            <ac:spMk id="16" creationId="{5FDD7269-3A5C-2B22-63A1-3BB8AE364DF9}"/>
          </ac:spMkLst>
        </pc:spChg>
        <pc:spChg chg="mod">
          <ac:chgData name="Phathizwe Malinga" userId="c0872fc94d4656e2" providerId="LiveId" clId="{17F43B99-0907-A24B-8BCE-CC2C4F6F761A}" dt="2023-01-19T02:50:15.550" v="1828"/>
          <ac:spMkLst>
            <pc:docMk/>
            <pc:sldMk cId="3737453449" sldId="264"/>
            <ac:spMk id="18" creationId="{62F2DF02-703A-5935-910F-7D3885F83B2E}"/>
          </ac:spMkLst>
        </pc:spChg>
        <pc:spChg chg="mod">
          <ac:chgData name="Phathizwe Malinga" userId="c0872fc94d4656e2" providerId="LiveId" clId="{17F43B99-0907-A24B-8BCE-CC2C4F6F761A}" dt="2023-01-19T02:50:15.550" v="1828"/>
          <ac:spMkLst>
            <pc:docMk/>
            <pc:sldMk cId="3737453449" sldId="264"/>
            <ac:spMk id="19" creationId="{FB01B944-0702-9CFD-EEB9-B4ECC9C1E4C2}"/>
          </ac:spMkLst>
        </pc:spChg>
        <pc:spChg chg="mod">
          <ac:chgData name="Phathizwe Malinga" userId="c0872fc94d4656e2" providerId="LiveId" clId="{17F43B99-0907-A24B-8BCE-CC2C4F6F761A}" dt="2023-01-19T02:50:15.550" v="1828"/>
          <ac:spMkLst>
            <pc:docMk/>
            <pc:sldMk cId="3737453449" sldId="264"/>
            <ac:spMk id="21" creationId="{5DE89198-D6E4-2524-7491-9FC45F9A4A7C}"/>
          </ac:spMkLst>
        </pc:spChg>
        <pc:spChg chg="mod">
          <ac:chgData name="Phathizwe Malinga" userId="c0872fc94d4656e2" providerId="LiveId" clId="{17F43B99-0907-A24B-8BCE-CC2C4F6F761A}" dt="2023-01-19T02:50:15.550" v="1828"/>
          <ac:spMkLst>
            <pc:docMk/>
            <pc:sldMk cId="3737453449" sldId="264"/>
            <ac:spMk id="22" creationId="{F411B0C1-8EAE-DCB7-EB71-D3032F7FBA02}"/>
          </ac:spMkLst>
        </pc:spChg>
        <pc:spChg chg="mod">
          <ac:chgData name="Phathizwe Malinga" userId="c0872fc94d4656e2" providerId="LiveId" clId="{17F43B99-0907-A24B-8BCE-CC2C4F6F761A}" dt="2023-01-19T02:50:15.550" v="1828"/>
          <ac:spMkLst>
            <pc:docMk/>
            <pc:sldMk cId="3737453449" sldId="264"/>
            <ac:spMk id="23" creationId="{74222F5F-FB5A-7106-8C04-9CC38EF7BE1D}"/>
          </ac:spMkLst>
        </pc:spChg>
        <pc:spChg chg="mod">
          <ac:chgData name="Phathizwe Malinga" userId="c0872fc94d4656e2" providerId="LiveId" clId="{17F43B99-0907-A24B-8BCE-CC2C4F6F761A}" dt="2023-01-19T02:50:15.550" v="1828"/>
          <ac:spMkLst>
            <pc:docMk/>
            <pc:sldMk cId="3737453449" sldId="264"/>
            <ac:spMk id="25" creationId="{9DB623E7-22B4-BD56-ED9C-5F17F2C995CD}"/>
          </ac:spMkLst>
        </pc:spChg>
        <pc:spChg chg="mod">
          <ac:chgData name="Phathizwe Malinga" userId="c0872fc94d4656e2" providerId="LiveId" clId="{17F43B99-0907-A24B-8BCE-CC2C4F6F761A}" dt="2023-01-19T02:50:15.550" v="1828"/>
          <ac:spMkLst>
            <pc:docMk/>
            <pc:sldMk cId="3737453449" sldId="264"/>
            <ac:spMk id="26" creationId="{F78AD299-7656-7D61-C263-1C4E3E0C9496}"/>
          </ac:spMkLst>
        </pc:spChg>
        <pc:spChg chg="mod">
          <ac:chgData name="Phathizwe Malinga" userId="c0872fc94d4656e2" providerId="LiveId" clId="{17F43B99-0907-A24B-8BCE-CC2C4F6F761A}" dt="2023-01-19T02:50:15.550" v="1828"/>
          <ac:spMkLst>
            <pc:docMk/>
            <pc:sldMk cId="3737453449" sldId="264"/>
            <ac:spMk id="27" creationId="{A77E0EEA-3DFE-2354-FCB9-0476AA97B3AF}"/>
          </ac:spMkLst>
        </pc:spChg>
        <pc:spChg chg="mod">
          <ac:chgData name="Phathizwe Malinga" userId="c0872fc94d4656e2" providerId="LiveId" clId="{17F43B99-0907-A24B-8BCE-CC2C4F6F761A}" dt="2023-01-19T02:50:15.550" v="1828"/>
          <ac:spMkLst>
            <pc:docMk/>
            <pc:sldMk cId="3737453449" sldId="264"/>
            <ac:spMk id="29" creationId="{96E3299C-B295-A529-992B-C71DDA873669}"/>
          </ac:spMkLst>
        </pc:spChg>
        <pc:spChg chg="mod">
          <ac:chgData name="Phathizwe Malinga" userId="c0872fc94d4656e2" providerId="LiveId" clId="{17F43B99-0907-A24B-8BCE-CC2C4F6F761A}" dt="2023-01-19T02:50:15.550" v="1828"/>
          <ac:spMkLst>
            <pc:docMk/>
            <pc:sldMk cId="3737453449" sldId="264"/>
            <ac:spMk id="30" creationId="{CB3F3F4E-70AC-3368-1EB4-02D7665FABBA}"/>
          </ac:spMkLst>
        </pc:spChg>
        <pc:spChg chg="mod">
          <ac:chgData name="Phathizwe Malinga" userId="c0872fc94d4656e2" providerId="LiveId" clId="{17F43B99-0907-A24B-8BCE-CC2C4F6F761A}" dt="2023-01-19T02:50:15.550" v="1828"/>
          <ac:spMkLst>
            <pc:docMk/>
            <pc:sldMk cId="3737453449" sldId="264"/>
            <ac:spMk id="31" creationId="{BEC65ADC-93EA-5FCB-4178-7E2E482E3385}"/>
          </ac:spMkLst>
        </pc:spChg>
        <pc:spChg chg="mod">
          <ac:chgData name="Phathizwe Malinga" userId="c0872fc94d4656e2" providerId="LiveId" clId="{17F43B99-0907-A24B-8BCE-CC2C4F6F761A}" dt="2023-01-19T02:50:15.550" v="1828"/>
          <ac:spMkLst>
            <pc:docMk/>
            <pc:sldMk cId="3737453449" sldId="264"/>
            <ac:spMk id="33" creationId="{426CC4B2-6061-EDC2-F745-528362FB98BA}"/>
          </ac:spMkLst>
        </pc:spChg>
        <pc:spChg chg="mod">
          <ac:chgData name="Phathizwe Malinga" userId="c0872fc94d4656e2" providerId="LiveId" clId="{17F43B99-0907-A24B-8BCE-CC2C4F6F761A}" dt="2023-01-19T02:50:15.550" v="1828"/>
          <ac:spMkLst>
            <pc:docMk/>
            <pc:sldMk cId="3737453449" sldId="264"/>
            <ac:spMk id="34" creationId="{5120CD11-43A5-F47C-9167-A5BCE7D94B03}"/>
          </ac:spMkLst>
        </pc:spChg>
        <pc:spChg chg="mod">
          <ac:chgData name="Phathizwe Malinga" userId="c0872fc94d4656e2" providerId="LiveId" clId="{17F43B99-0907-A24B-8BCE-CC2C4F6F761A}" dt="2023-01-19T02:50:15.550" v="1828"/>
          <ac:spMkLst>
            <pc:docMk/>
            <pc:sldMk cId="3737453449" sldId="264"/>
            <ac:spMk id="36" creationId="{31BDC2B7-0D39-71FE-1595-19D1EFE828B0}"/>
          </ac:spMkLst>
        </pc:spChg>
        <pc:spChg chg="mod">
          <ac:chgData name="Phathizwe Malinga" userId="c0872fc94d4656e2" providerId="LiveId" clId="{17F43B99-0907-A24B-8BCE-CC2C4F6F761A}" dt="2023-01-19T02:50:15.550" v="1828"/>
          <ac:spMkLst>
            <pc:docMk/>
            <pc:sldMk cId="3737453449" sldId="264"/>
            <ac:spMk id="37" creationId="{0EF19FBA-BF67-DBEF-8E1C-F59DFCE0C45C}"/>
          </ac:spMkLst>
        </pc:spChg>
        <pc:spChg chg="add mod">
          <ac:chgData name="Phathizwe Malinga" userId="c0872fc94d4656e2" providerId="LiveId" clId="{17F43B99-0907-A24B-8BCE-CC2C4F6F761A}" dt="2023-01-19T02:50:15.550" v="1828"/>
          <ac:spMkLst>
            <pc:docMk/>
            <pc:sldMk cId="3737453449" sldId="264"/>
            <ac:spMk id="38" creationId="{AFC543BB-0748-5A10-20BB-E85837FECE9B}"/>
          </ac:spMkLst>
        </pc:spChg>
        <pc:spChg chg="add mod">
          <ac:chgData name="Phathizwe Malinga" userId="c0872fc94d4656e2" providerId="LiveId" clId="{17F43B99-0907-A24B-8BCE-CC2C4F6F761A}" dt="2023-01-19T02:50:15.550" v="1828"/>
          <ac:spMkLst>
            <pc:docMk/>
            <pc:sldMk cId="3737453449" sldId="264"/>
            <ac:spMk id="39" creationId="{3709AAD2-58FA-8F14-3F14-B87EE5E87E93}"/>
          </ac:spMkLst>
        </pc:spChg>
        <pc:spChg chg="add mod">
          <ac:chgData name="Phathizwe Malinga" userId="c0872fc94d4656e2" providerId="LiveId" clId="{17F43B99-0907-A24B-8BCE-CC2C4F6F761A}" dt="2023-01-19T02:50:15.550" v="1828"/>
          <ac:spMkLst>
            <pc:docMk/>
            <pc:sldMk cId="3737453449" sldId="264"/>
            <ac:spMk id="40" creationId="{18184C17-C8CE-EA4D-40F1-4222EE33E40F}"/>
          </ac:spMkLst>
        </pc:spChg>
        <pc:spChg chg="add mod">
          <ac:chgData name="Phathizwe Malinga" userId="c0872fc94d4656e2" providerId="LiveId" clId="{17F43B99-0907-A24B-8BCE-CC2C4F6F761A}" dt="2023-01-19T02:50:15.550" v="1828"/>
          <ac:spMkLst>
            <pc:docMk/>
            <pc:sldMk cId="3737453449" sldId="264"/>
            <ac:spMk id="41" creationId="{49ECFE29-4C22-12BF-798C-6850BA941BBD}"/>
          </ac:spMkLst>
        </pc:spChg>
        <pc:spChg chg="add mod">
          <ac:chgData name="Phathizwe Malinga" userId="c0872fc94d4656e2" providerId="LiveId" clId="{17F43B99-0907-A24B-8BCE-CC2C4F6F761A}" dt="2023-01-19T02:50:15.550" v="1828"/>
          <ac:spMkLst>
            <pc:docMk/>
            <pc:sldMk cId="3737453449" sldId="264"/>
            <ac:spMk id="42" creationId="{1927F544-023D-0B5F-5C21-834FB161CBD2}"/>
          </ac:spMkLst>
        </pc:spChg>
        <pc:spChg chg="add mod">
          <ac:chgData name="Phathizwe Malinga" userId="c0872fc94d4656e2" providerId="LiveId" clId="{17F43B99-0907-A24B-8BCE-CC2C4F6F761A}" dt="2023-01-19T02:50:15.550" v="1828"/>
          <ac:spMkLst>
            <pc:docMk/>
            <pc:sldMk cId="3737453449" sldId="264"/>
            <ac:spMk id="43" creationId="{DF9D12C6-4BF8-9ACF-4400-CF21CA537E29}"/>
          </ac:spMkLst>
        </pc:spChg>
        <pc:spChg chg="add mod">
          <ac:chgData name="Phathizwe Malinga" userId="c0872fc94d4656e2" providerId="LiveId" clId="{17F43B99-0907-A24B-8BCE-CC2C4F6F761A}" dt="2023-01-19T02:50:15.550" v="1828"/>
          <ac:spMkLst>
            <pc:docMk/>
            <pc:sldMk cId="3737453449" sldId="264"/>
            <ac:spMk id="44" creationId="{6B5B82AB-F89F-27B6-47B2-33D426E721E2}"/>
          </ac:spMkLst>
        </pc:spChg>
        <pc:spChg chg="add mod">
          <ac:chgData name="Phathizwe Malinga" userId="c0872fc94d4656e2" providerId="LiveId" clId="{17F43B99-0907-A24B-8BCE-CC2C4F6F761A}" dt="2023-01-19T02:50:15.550" v="1828"/>
          <ac:spMkLst>
            <pc:docMk/>
            <pc:sldMk cId="3737453449" sldId="264"/>
            <ac:spMk id="45" creationId="{AA263D0A-F445-3B53-89A0-7D8CEC7F7D8A}"/>
          </ac:spMkLst>
        </pc:spChg>
        <pc:spChg chg="add mod">
          <ac:chgData name="Phathizwe Malinga" userId="c0872fc94d4656e2" providerId="LiveId" clId="{17F43B99-0907-A24B-8BCE-CC2C4F6F761A}" dt="2023-01-19T02:50:15.550" v="1828"/>
          <ac:spMkLst>
            <pc:docMk/>
            <pc:sldMk cId="3737453449" sldId="264"/>
            <ac:spMk id="46" creationId="{8C8A1C31-2864-4F4C-29A1-B3DCB33E3C54}"/>
          </ac:spMkLst>
        </pc:spChg>
        <pc:spChg chg="add mod">
          <ac:chgData name="Phathizwe Malinga" userId="c0872fc94d4656e2" providerId="LiveId" clId="{17F43B99-0907-A24B-8BCE-CC2C4F6F761A}" dt="2023-01-19T02:50:42.220" v="1832" actId="1076"/>
          <ac:spMkLst>
            <pc:docMk/>
            <pc:sldMk cId="3737453449" sldId="264"/>
            <ac:spMk id="47" creationId="{E0B6437A-CB8D-9C8A-4CF9-B72038B25383}"/>
          </ac:spMkLst>
        </pc:spChg>
        <pc:spChg chg="add del mod">
          <ac:chgData name="Phathizwe Malinga" userId="c0872fc94d4656e2" providerId="LiveId" clId="{17F43B99-0907-A24B-8BCE-CC2C4F6F761A}" dt="2023-01-31T07:28:53.870" v="3161" actId="478"/>
          <ac:spMkLst>
            <pc:docMk/>
            <pc:sldMk cId="3737453449" sldId="264"/>
            <ac:spMk id="56" creationId="{FECA0F21-BDA4-4B67-5B2E-53C8B825476C}"/>
          </ac:spMkLst>
        </pc:spChg>
        <pc:spChg chg="add del mod">
          <ac:chgData name="Phathizwe Malinga" userId="c0872fc94d4656e2" providerId="LiveId" clId="{17F43B99-0907-A24B-8BCE-CC2C4F6F761A}" dt="2023-01-31T07:34:40.053" v="3186" actId="478"/>
          <ac:spMkLst>
            <pc:docMk/>
            <pc:sldMk cId="3737453449" sldId="264"/>
            <ac:spMk id="59" creationId="{C85375FF-1339-43AA-7DC3-1626B7A0C0FF}"/>
          </ac:spMkLst>
        </pc:spChg>
        <pc:grpChg chg="add mod">
          <ac:chgData name="Phathizwe Malinga" userId="c0872fc94d4656e2" providerId="LiveId" clId="{17F43B99-0907-A24B-8BCE-CC2C4F6F761A}" dt="2023-01-19T02:50:15.550" v="1828"/>
          <ac:grpSpMkLst>
            <pc:docMk/>
            <pc:sldMk cId="3737453449" sldId="264"/>
            <ac:grpSpMk id="5" creationId="{E0AB9567-E9E2-40AF-CF15-F34B36EDE469}"/>
          </ac:grpSpMkLst>
        </pc:grpChg>
        <pc:grpChg chg="add mod">
          <ac:chgData name="Phathizwe Malinga" userId="c0872fc94d4656e2" providerId="LiveId" clId="{17F43B99-0907-A24B-8BCE-CC2C4F6F761A}" dt="2023-01-19T02:50:15.550" v="1828"/>
          <ac:grpSpMkLst>
            <pc:docMk/>
            <pc:sldMk cId="3737453449" sldId="264"/>
            <ac:grpSpMk id="9" creationId="{3533578D-549F-A43F-E44C-8E17A43A2121}"/>
          </ac:grpSpMkLst>
        </pc:grpChg>
        <pc:grpChg chg="add mod">
          <ac:chgData name="Phathizwe Malinga" userId="c0872fc94d4656e2" providerId="LiveId" clId="{17F43B99-0907-A24B-8BCE-CC2C4F6F761A}" dt="2023-01-19T02:50:15.550" v="1828"/>
          <ac:grpSpMkLst>
            <pc:docMk/>
            <pc:sldMk cId="3737453449" sldId="264"/>
            <ac:grpSpMk id="13" creationId="{A54919D9-4BEE-1AA7-F7B8-EEF0AFB3174B}"/>
          </ac:grpSpMkLst>
        </pc:grpChg>
        <pc:grpChg chg="add mod">
          <ac:chgData name="Phathizwe Malinga" userId="c0872fc94d4656e2" providerId="LiveId" clId="{17F43B99-0907-A24B-8BCE-CC2C4F6F761A}" dt="2023-01-19T02:50:15.550" v="1828"/>
          <ac:grpSpMkLst>
            <pc:docMk/>
            <pc:sldMk cId="3737453449" sldId="264"/>
            <ac:grpSpMk id="17" creationId="{D64FCFAB-B2A4-77E0-B9A0-398070DE4027}"/>
          </ac:grpSpMkLst>
        </pc:grpChg>
        <pc:grpChg chg="add mod">
          <ac:chgData name="Phathizwe Malinga" userId="c0872fc94d4656e2" providerId="LiveId" clId="{17F43B99-0907-A24B-8BCE-CC2C4F6F761A}" dt="2023-01-19T02:50:15.550" v="1828"/>
          <ac:grpSpMkLst>
            <pc:docMk/>
            <pc:sldMk cId="3737453449" sldId="264"/>
            <ac:grpSpMk id="20" creationId="{3375AD9A-0B11-4B93-8CB3-D9F835CC7FA1}"/>
          </ac:grpSpMkLst>
        </pc:grpChg>
        <pc:grpChg chg="add mod">
          <ac:chgData name="Phathizwe Malinga" userId="c0872fc94d4656e2" providerId="LiveId" clId="{17F43B99-0907-A24B-8BCE-CC2C4F6F761A}" dt="2023-01-19T02:50:15.550" v="1828"/>
          <ac:grpSpMkLst>
            <pc:docMk/>
            <pc:sldMk cId="3737453449" sldId="264"/>
            <ac:grpSpMk id="24" creationId="{0BF59418-0F99-534A-9FA1-456A5FDEE70C}"/>
          </ac:grpSpMkLst>
        </pc:grpChg>
        <pc:grpChg chg="add mod">
          <ac:chgData name="Phathizwe Malinga" userId="c0872fc94d4656e2" providerId="LiveId" clId="{17F43B99-0907-A24B-8BCE-CC2C4F6F761A}" dt="2023-01-19T02:50:15.550" v="1828"/>
          <ac:grpSpMkLst>
            <pc:docMk/>
            <pc:sldMk cId="3737453449" sldId="264"/>
            <ac:grpSpMk id="28" creationId="{9BEA37DE-8ABF-0E60-9D66-FCF3BF71C9F8}"/>
          </ac:grpSpMkLst>
        </pc:grpChg>
        <pc:grpChg chg="add mod">
          <ac:chgData name="Phathizwe Malinga" userId="c0872fc94d4656e2" providerId="LiveId" clId="{17F43B99-0907-A24B-8BCE-CC2C4F6F761A}" dt="2023-01-19T02:50:15.550" v="1828"/>
          <ac:grpSpMkLst>
            <pc:docMk/>
            <pc:sldMk cId="3737453449" sldId="264"/>
            <ac:grpSpMk id="32" creationId="{B40B5B91-9C29-9FDC-31F8-D90ACD8854E2}"/>
          </ac:grpSpMkLst>
        </pc:grpChg>
        <pc:grpChg chg="add mod">
          <ac:chgData name="Phathizwe Malinga" userId="c0872fc94d4656e2" providerId="LiveId" clId="{17F43B99-0907-A24B-8BCE-CC2C4F6F761A}" dt="2023-01-19T02:50:15.550" v="1828"/>
          <ac:grpSpMkLst>
            <pc:docMk/>
            <pc:sldMk cId="3737453449" sldId="264"/>
            <ac:grpSpMk id="35" creationId="{57FED25F-C488-0717-E287-4494A710AEBD}"/>
          </ac:grpSpMkLst>
        </pc:grpChg>
        <pc:graphicFrameChg chg="add mod">
          <ac:chgData name="Phathizwe Malinga" userId="c0872fc94d4656e2" providerId="LiveId" clId="{17F43B99-0907-A24B-8BCE-CC2C4F6F761A}" dt="2023-01-19T02:50:15.550" v="1828"/>
          <ac:graphicFrameMkLst>
            <pc:docMk/>
            <pc:sldMk cId="3737453449" sldId="264"/>
            <ac:graphicFrameMk id="4" creationId="{376E36EF-E9B6-F144-02B6-B077626530A3}"/>
          </ac:graphicFrameMkLst>
        </pc:graphicFrameChg>
        <pc:picChg chg="add del mod">
          <ac:chgData name="Phathizwe Malinga" userId="c0872fc94d4656e2" providerId="LiveId" clId="{17F43B99-0907-A24B-8BCE-CC2C4F6F761A}" dt="2023-01-22T13:37:06.276" v="2935"/>
          <ac:picMkLst>
            <pc:docMk/>
            <pc:sldMk cId="3737453449" sldId="264"/>
            <ac:picMk id="3" creationId="{105995D5-088B-FEA1-656B-A3D98F5CF08C}"/>
          </ac:picMkLst>
        </pc:picChg>
        <pc:picChg chg="add del mod">
          <ac:chgData name="Phathizwe Malinga" userId="c0872fc94d4656e2" providerId="LiveId" clId="{17F43B99-0907-A24B-8BCE-CC2C4F6F761A}" dt="2023-01-31T05:18:20.577" v="3020"/>
          <ac:picMkLst>
            <pc:docMk/>
            <pc:sldMk cId="3737453449" sldId="264"/>
            <ac:picMk id="3" creationId="{17448850-9FF5-1C4E-42EA-DA46033EE110}"/>
          </ac:picMkLst>
        </pc:picChg>
        <pc:picChg chg="add del mod">
          <ac:chgData name="Phathizwe Malinga" userId="c0872fc94d4656e2" providerId="LiveId" clId="{17F43B99-0907-A24B-8BCE-CC2C4F6F761A}" dt="2023-01-31T05:18:08.755" v="3018"/>
          <ac:picMkLst>
            <pc:docMk/>
            <pc:sldMk cId="3737453449" sldId="264"/>
            <ac:picMk id="48" creationId="{55664216-7F1D-6D3A-9648-36DAEFD68C2E}"/>
          </ac:picMkLst>
        </pc:picChg>
        <pc:picChg chg="add del mod">
          <ac:chgData name="Phathizwe Malinga" userId="c0872fc94d4656e2" providerId="LiveId" clId="{17F43B99-0907-A24B-8BCE-CC2C4F6F761A}" dt="2023-01-31T05:19:20.011" v="3022"/>
          <ac:picMkLst>
            <pc:docMk/>
            <pc:sldMk cId="3737453449" sldId="264"/>
            <ac:picMk id="49" creationId="{4C83438A-2180-222A-619C-A320AA69F3F4}"/>
          </ac:picMkLst>
        </pc:picChg>
        <pc:picChg chg="add del mod">
          <ac:chgData name="Phathizwe Malinga" userId="c0872fc94d4656e2" providerId="LiveId" clId="{17F43B99-0907-A24B-8BCE-CC2C4F6F761A}" dt="2023-01-31T05:19:42.638" v="3024"/>
          <ac:picMkLst>
            <pc:docMk/>
            <pc:sldMk cId="3737453449" sldId="264"/>
            <ac:picMk id="50" creationId="{011A6711-9571-DC8A-2F07-A284372575FD}"/>
          </ac:picMkLst>
        </pc:picChg>
        <pc:picChg chg="add mod">
          <ac:chgData name="Phathizwe Malinga" userId="c0872fc94d4656e2" providerId="LiveId" clId="{17F43B99-0907-A24B-8BCE-CC2C4F6F761A}" dt="2023-01-31T05:20:55.047" v="3025"/>
          <ac:picMkLst>
            <pc:docMk/>
            <pc:sldMk cId="3737453449" sldId="264"/>
            <ac:picMk id="51" creationId="{D4406D93-7DEB-6003-A395-2161D7B2FDBA}"/>
          </ac:picMkLst>
        </pc:picChg>
        <pc:picChg chg="add del mod">
          <ac:chgData name="Phathizwe Malinga" userId="c0872fc94d4656e2" providerId="LiveId" clId="{17F43B99-0907-A24B-8BCE-CC2C4F6F761A}" dt="2023-01-31T07:28:42.110" v="3157" actId="478"/>
          <ac:picMkLst>
            <pc:docMk/>
            <pc:sldMk cId="3737453449" sldId="264"/>
            <ac:picMk id="53" creationId="{D1CE576D-93B6-D3CD-27A1-14406445D1A7}"/>
          </ac:picMkLst>
        </pc:picChg>
        <pc:picChg chg="add mod">
          <ac:chgData name="Phathizwe Malinga" userId="c0872fc94d4656e2" providerId="LiveId" clId="{17F43B99-0907-A24B-8BCE-CC2C4F6F761A}" dt="2023-01-31T07:28:49.933" v="3160" actId="14100"/>
          <ac:picMkLst>
            <pc:docMk/>
            <pc:sldMk cId="3737453449" sldId="264"/>
            <ac:picMk id="55" creationId="{434747CD-FAAE-C5B5-0D19-D4DAE191DDDC}"/>
          </ac:picMkLst>
        </pc:picChg>
        <pc:picChg chg="add del mod">
          <ac:chgData name="Phathizwe Malinga" userId="c0872fc94d4656e2" providerId="LiveId" clId="{17F43B99-0907-A24B-8BCE-CC2C4F6F761A}" dt="2023-01-31T07:34:58.625" v="3189" actId="478"/>
          <ac:picMkLst>
            <pc:docMk/>
            <pc:sldMk cId="3737453449" sldId="264"/>
            <ac:picMk id="58" creationId="{1066670D-4BE5-78D5-EA1A-928EA99DF75F}"/>
          </ac:picMkLst>
        </pc:picChg>
      </pc:sldChg>
      <pc:sldChg chg="addSp delSp modSp mod modTransition modAnim modNotesTx">
        <pc:chgData name="Phathizwe Malinga" userId="c0872fc94d4656e2" providerId="LiveId" clId="{17F43B99-0907-A24B-8BCE-CC2C4F6F761A}" dt="2023-01-31T08:51:03.005" v="3505" actId="20577"/>
        <pc:sldMkLst>
          <pc:docMk/>
          <pc:sldMk cId="3836087337" sldId="265"/>
        </pc:sldMkLst>
        <pc:spChg chg="mod">
          <ac:chgData name="Phathizwe Malinga" userId="c0872fc94d4656e2" providerId="LiveId" clId="{17F43B99-0907-A24B-8BCE-CC2C4F6F761A}" dt="2023-01-31T08:51:03.005" v="3505" actId="20577"/>
          <ac:spMkLst>
            <pc:docMk/>
            <pc:sldMk cId="3836087337" sldId="265"/>
            <ac:spMk id="17" creationId="{E3D78B46-E457-4471-B709-32020CFDD97B}"/>
          </ac:spMkLst>
        </pc:spChg>
        <pc:spChg chg="del">
          <ac:chgData name="Phathizwe Malinga" userId="c0872fc94d4656e2" providerId="LiveId" clId="{17F43B99-0907-A24B-8BCE-CC2C4F6F761A}" dt="2023-01-19T03:22:39.421" v="2404" actId="478"/>
          <ac:spMkLst>
            <pc:docMk/>
            <pc:sldMk cId="3836087337" sldId="265"/>
            <ac:spMk id="22" creationId="{DC97DDF7-57D2-4865-AEC7-4FE20C189E1D}"/>
          </ac:spMkLst>
        </pc:spChg>
        <pc:picChg chg="add del mod">
          <ac:chgData name="Phathizwe Malinga" userId="c0872fc94d4656e2" providerId="LiveId" clId="{17F43B99-0907-A24B-8BCE-CC2C4F6F761A}" dt="2023-01-22T13:59:17.088" v="2973"/>
          <ac:picMkLst>
            <pc:docMk/>
            <pc:sldMk cId="3836087337" sldId="265"/>
            <ac:picMk id="12" creationId="{C8979C11-388B-B251-08F7-64304D548D58}"/>
          </ac:picMkLst>
        </pc:picChg>
        <pc:picChg chg="add del mod">
          <ac:chgData name="Phathizwe Malinga" userId="c0872fc94d4656e2" providerId="LiveId" clId="{17F43B99-0907-A24B-8BCE-CC2C4F6F761A}" dt="2023-01-22T14:03:48.190" v="2977"/>
          <ac:picMkLst>
            <pc:docMk/>
            <pc:sldMk cId="3836087337" sldId="265"/>
            <ac:picMk id="19" creationId="{10C214B3-3CC8-9457-6D49-EF80C986AE15}"/>
          </ac:picMkLst>
        </pc:picChg>
        <pc:picChg chg="add mod">
          <ac:chgData name="Phathizwe Malinga" userId="c0872fc94d4656e2" providerId="LiveId" clId="{17F43B99-0907-A24B-8BCE-CC2C4F6F761A}" dt="2023-01-22T14:05:25.434" v="2978"/>
          <ac:picMkLst>
            <pc:docMk/>
            <pc:sldMk cId="3836087337" sldId="265"/>
            <ac:picMk id="20" creationId="{CDE18768-A4AC-5BDD-3DE3-E8347C36F25F}"/>
          </ac:picMkLst>
        </pc:picChg>
      </pc:sldChg>
      <pc:sldChg chg="addSp delSp modSp mod modTransition modAnim modNotesTx">
        <pc:chgData name="Phathizwe Malinga" userId="c0872fc94d4656e2" providerId="LiveId" clId="{17F43B99-0907-A24B-8BCE-CC2C4F6F761A}" dt="2023-01-31T08:51:37.953" v="3518" actId="20577"/>
        <pc:sldMkLst>
          <pc:docMk/>
          <pc:sldMk cId="1504345371" sldId="266"/>
        </pc:sldMkLst>
        <pc:spChg chg="mod">
          <ac:chgData name="Phathizwe Malinga" userId="c0872fc94d4656e2" providerId="LiveId" clId="{17F43B99-0907-A24B-8BCE-CC2C4F6F761A}" dt="2023-01-31T08:51:37.953" v="3518" actId="20577"/>
          <ac:spMkLst>
            <pc:docMk/>
            <pc:sldMk cId="1504345371" sldId="266"/>
            <ac:spMk id="17" creationId="{E3D78B46-E457-4471-B709-32020CFDD97B}"/>
          </ac:spMkLst>
        </pc:spChg>
        <pc:spChg chg="del">
          <ac:chgData name="Phathizwe Malinga" userId="c0872fc94d4656e2" providerId="LiveId" clId="{17F43B99-0907-A24B-8BCE-CC2C4F6F761A}" dt="2023-01-19T03:22:47.833" v="2406" actId="478"/>
          <ac:spMkLst>
            <pc:docMk/>
            <pc:sldMk cId="1504345371" sldId="266"/>
            <ac:spMk id="22" creationId="{DC97DDF7-57D2-4865-AEC7-4FE20C189E1D}"/>
          </ac:spMkLst>
        </pc:spChg>
        <pc:picChg chg="add del mod">
          <ac:chgData name="Phathizwe Malinga" userId="c0872fc94d4656e2" providerId="LiveId" clId="{17F43B99-0907-A24B-8BCE-CC2C4F6F761A}" dt="2023-01-22T14:07:20.800" v="2981"/>
          <ac:picMkLst>
            <pc:docMk/>
            <pc:sldMk cId="1504345371" sldId="266"/>
            <ac:picMk id="6" creationId="{404137E1-218E-F29B-94C0-50FA321FBBE9}"/>
          </ac:picMkLst>
        </pc:picChg>
        <pc:picChg chg="add del mod">
          <ac:chgData name="Phathizwe Malinga" userId="c0872fc94d4656e2" providerId="LiveId" clId="{17F43B99-0907-A24B-8BCE-CC2C4F6F761A}" dt="2023-01-22T14:07:34.049" v="2983"/>
          <ac:picMkLst>
            <pc:docMk/>
            <pc:sldMk cId="1504345371" sldId="266"/>
            <ac:picMk id="7" creationId="{A0F21953-EDA7-7EF3-3304-6E8CD1EF769B}"/>
          </ac:picMkLst>
        </pc:picChg>
        <pc:picChg chg="add mod">
          <ac:chgData name="Phathizwe Malinga" userId="c0872fc94d4656e2" providerId="LiveId" clId="{17F43B99-0907-A24B-8BCE-CC2C4F6F761A}" dt="2023-01-22T14:09:33.815" v="2984"/>
          <ac:picMkLst>
            <pc:docMk/>
            <pc:sldMk cId="1504345371" sldId="266"/>
            <ac:picMk id="11" creationId="{98C64B96-ACA5-4F25-2415-2D77C930A000}"/>
          </ac:picMkLst>
        </pc:picChg>
      </pc:sldChg>
      <pc:sldChg chg="addSp delSp modSp mod modTransition modNotesTx">
        <pc:chgData name="Phathizwe Malinga" userId="c0872fc94d4656e2" providerId="LiveId" clId="{17F43B99-0907-A24B-8BCE-CC2C4F6F761A}" dt="2023-01-31T08:52:40.207" v="3555" actId="20577"/>
        <pc:sldMkLst>
          <pc:docMk/>
          <pc:sldMk cId="3582578452" sldId="267"/>
        </pc:sldMkLst>
        <pc:spChg chg="mod">
          <ac:chgData name="Phathizwe Malinga" userId="c0872fc94d4656e2" providerId="LiveId" clId="{17F43B99-0907-A24B-8BCE-CC2C4F6F761A}" dt="2023-01-31T08:52:40.207" v="3555" actId="20577"/>
          <ac:spMkLst>
            <pc:docMk/>
            <pc:sldMk cId="3582578452" sldId="267"/>
            <ac:spMk id="17" creationId="{E3D78B46-E457-4471-B709-32020CFDD97B}"/>
          </ac:spMkLst>
        </pc:spChg>
        <pc:spChg chg="del">
          <ac:chgData name="Phathizwe Malinga" userId="c0872fc94d4656e2" providerId="LiveId" clId="{17F43B99-0907-A24B-8BCE-CC2C4F6F761A}" dt="2023-01-19T03:22:57.973" v="2408" actId="478"/>
          <ac:spMkLst>
            <pc:docMk/>
            <pc:sldMk cId="3582578452" sldId="267"/>
            <ac:spMk id="22" creationId="{DC97DDF7-57D2-4865-AEC7-4FE20C189E1D}"/>
          </ac:spMkLst>
        </pc:spChg>
        <pc:picChg chg="add mod">
          <ac:chgData name="Phathizwe Malinga" userId="c0872fc94d4656e2" providerId="LiveId" clId="{17F43B99-0907-A24B-8BCE-CC2C4F6F761A}" dt="2023-01-22T14:13:16.173" v="2990"/>
          <ac:picMkLst>
            <pc:docMk/>
            <pc:sldMk cId="3582578452" sldId="267"/>
            <ac:picMk id="16" creationId="{7E894833-272F-076F-0809-EB82FF3521B1}"/>
          </ac:picMkLst>
        </pc:picChg>
      </pc:sldChg>
      <pc:sldChg chg="addSp delSp modSp mod modTransition modAnim modNotesTx">
        <pc:chgData name="Phathizwe Malinga" userId="c0872fc94d4656e2" providerId="LiveId" clId="{17F43B99-0907-A24B-8BCE-CC2C4F6F761A}" dt="2023-01-31T08:49:43.534" v="3480"/>
        <pc:sldMkLst>
          <pc:docMk/>
          <pc:sldMk cId="2425320467" sldId="268"/>
        </pc:sldMkLst>
        <pc:spChg chg="del">
          <ac:chgData name="Phathizwe Malinga" userId="c0872fc94d4656e2" providerId="LiveId" clId="{17F43B99-0907-A24B-8BCE-CC2C4F6F761A}" dt="2023-01-19T02:51:15.301" v="1833" actId="478"/>
          <ac:spMkLst>
            <pc:docMk/>
            <pc:sldMk cId="2425320467" sldId="268"/>
            <ac:spMk id="3" creationId="{1CA04E90-D084-B140-B8EE-12E7D17DB0C7}"/>
          </ac:spMkLst>
        </pc:spChg>
        <pc:spChg chg="add mod">
          <ac:chgData name="Phathizwe Malinga" userId="c0872fc94d4656e2" providerId="LiveId" clId="{17F43B99-0907-A24B-8BCE-CC2C4F6F761A}" dt="2023-01-31T08:48:42.553" v="3470" actId="767"/>
          <ac:spMkLst>
            <pc:docMk/>
            <pc:sldMk cId="2425320467" sldId="268"/>
            <ac:spMk id="13" creationId="{D9B09874-5042-B37F-5D58-7A2C2CD8AFB5}"/>
          </ac:spMkLst>
        </pc:spChg>
        <pc:picChg chg="add del mod">
          <ac:chgData name="Phathizwe Malinga" userId="c0872fc94d4656e2" providerId="LiveId" clId="{17F43B99-0907-A24B-8BCE-CC2C4F6F761A}" dt="2023-01-22T13:48:53.520" v="2956"/>
          <ac:picMkLst>
            <pc:docMk/>
            <pc:sldMk cId="2425320467" sldId="268"/>
            <ac:picMk id="3" creationId="{213DEC0D-EE63-D2BA-22AD-25622E63478A}"/>
          </ac:picMkLst>
        </pc:picChg>
        <pc:picChg chg="add del mod">
          <ac:chgData name="Phathizwe Malinga" userId="c0872fc94d4656e2" providerId="LiveId" clId="{17F43B99-0907-A24B-8BCE-CC2C4F6F761A}" dt="2023-01-31T05:22:49.216" v="3028"/>
          <ac:picMkLst>
            <pc:docMk/>
            <pc:sldMk cId="2425320467" sldId="268"/>
            <ac:picMk id="3" creationId="{EE28BA15-D7D1-FE46-0706-D1065DD60618}"/>
          </ac:picMkLst>
        </pc:picChg>
        <pc:picChg chg="add mod">
          <ac:chgData name="Phathizwe Malinga" userId="c0872fc94d4656e2" providerId="LiveId" clId="{17F43B99-0907-A24B-8BCE-CC2C4F6F761A}" dt="2023-01-31T08:48:10.955" v="3461" actId="962"/>
          <ac:picMkLst>
            <pc:docMk/>
            <pc:sldMk cId="2425320467" sldId="268"/>
            <ac:picMk id="4" creationId="{C0C730CA-0DFE-CBE3-A9AA-7A88383582EE}"/>
          </ac:picMkLst>
        </pc:picChg>
        <pc:picChg chg="add del mod">
          <ac:chgData name="Phathizwe Malinga" userId="c0872fc94d4656e2" providerId="LiveId" clId="{17F43B99-0907-A24B-8BCE-CC2C4F6F761A}" dt="2023-01-31T05:22:24.614" v="3026"/>
          <ac:picMkLst>
            <pc:docMk/>
            <pc:sldMk cId="2425320467" sldId="268"/>
            <ac:picMk id="5" creationId="{199523F7-8B80-3295-5964-58BD26BB293F}"/>
          </ac:picMkLst>
        </pc:picChg>
        <pc:picChg chg="add mod">
          <ac:chgData name="Phathizwe Malinga" userId="c0872fc94d4656e2" providerId="LiveId" clId="{17F43B99-0907-A24B-8BCE-CC2C4F6F761A}" dt="2023-01-31T05:23:24.743" v="3029"/>
          <ac:picMkLst>
            <pc:docMk/>
            <pc:sldMk cId="2425320467" sldId="268"/>
            <ac:picMk id="6" creationId="{B02FD2CA-0AFE-F4AD-5D8D-7DA23E97043E}"/>
          </ac:picMkLst>
        </pc:picChg>
        <pc:picChg chg="add mod">
          <ac:chgData name="Phathizwe Malinga" userId="c0872fc94d4656e2" providerId="LiveId" clId="{17F43B99-0907-A24B-8BCE-CC2C4F6F761A}" dt="2023-01-31T08:48:27.905" v="3463" actId="408"/>
          <ac:picMkLst>
            <pc:docMk/>
            <pc:sldMk cId="2425320467" sldId="268"/>
            <ac:picMk id="8" creationId="{DA338CAD-F42D-E787-FF67-7B248E4144F9}"/>
          </ac:picMkLst>
        </pc:picChg>
        <pc:picChg chg="add mod">
          <ac:chgData name="Phathizwe Malinga" userId="c0872fc94d4656e2" providerId="LiveId" clId="{17F43B99-0907-A24B-8BCE-CC2C4F6F761A}" dt="2023-01-31T08:48:27.905" v="3463" actId="408"/>
          <ac:picMkLst>
            <pc:docMk/>
            <pc:sldMk cId="2425320467" sldId="268"/>
            <ac:picMk id="10" creationId="{7D6A412E-D0A2-40E8-8FA9-B29B46FBDC12}"/>
          </ac:picMkLst>
        </pc:picChg>
        <pc:picChg chg="add mod">
          <ac:chgData name="Phathizwe Malinga" userId="c0872fc94d4656e2" providerId="LiveId" clId="{17F43B99-0907-A24B-8BCE-CC2C4F6F761A}" dt="2023-01-31T08:48:27.905" v="3463" actId="408"/>
          <ac:picMkLst>
            <pc:docMk/>
            <pc:sldMk cId="2425320467" sldId="268"/>
            <ac:picMk id="12" creationId="{77A3514A-37E8-AAA5-4C33-F6D75F0B98D1}"/>
          </ac:picMkLst>
        </pc:picChg>
        <pc:picChg chg="add del mod">
          <ac:chgData name="Phathizwe Malinga" userId="c0872fc94d4656e2" providerId="LiveId" clId="{17F43B99-0907-A24B-8BCE-CC2C4F6F761A}" dt="2023-01-19T02:51:59.772" v="1839" actId="478"/>
          <ac:picMkLst>
            <pc:docMk/>
            <pc:sldMk cId="2425320467" sldId="268"/>
            <ac:picMk id="1026" creationId="{E87CC8A7-B4B2-060B-7743-2D662DE21BA3}"/>
          </ac:picMkLst>
        </pc:picChg>
      </pc:sldChg>
      <pc:sldChg chg="addSp delSp modSp mod modTransition modAnim modNotesTx">
        <pc:chgData name="Phathizwe Malinga" userId="c0872fc94d4656e2" providerId="LiveId" clId="{17F43B99-0907-A24B-8BCE-CC2C4F6F761A}" dt="2023-01-31T08:22:35.222" v="3425" actId="20577"/>
        <pc:sldMkLst>
          <pc:docMk/>
          <pc:sldMk cId="1732943474" sldId="269"/>
        </pc:sldMkLst>
        <pc:spChg chg="add del mod">
          <ac:chgData name="Phathizwe Malinga" userId="c0872fc94d4656e2" providerId="LiveId" clId="{17F43B99-0907-A24B-8BCE-CC2C4F6F761A}" dt="2023-01-19T03:07:19.439" v="2184" actId="478"/>
          <ac:spMkLst>
            <pc:docMk/>
            <pc:sldMk cId="1732943474" sldId="269"/>
            <ac:spMk id="3" creationId="{D7E1D2F2-106A-BFFE-6FC2-21269770145E}"/>
          </ac:spMkLst>
        </pc:spChg>
        <pc:spChg chg="add del mod">
          <ac:chgData name="Phathizwe Malinga" userId="c0872fc94d4656e2" providerId="LiveId" clId="{17F43B99-0907-A24B-8BCE-CC2C4F6F761A}" dt="2023-01-19T03:07:19.439" v="2184" actId="478"/>
          <ac:spMkLst>
            <pc:docMk/>
            <pc:sldMk cId="1732943474" sldId="269"/>
            <ac:spMk id="4" creationId="{8FAE5FB0-749B-1FBE-2D15-4C97F553EE66}"/>
          </ac:spMkLst>
        </pc:spChg>
        <pc:spChg chg="add del mod">
          <ac:chgData name="Phathizwe Malinga" userId="c0872fc94d4656e2" providerId="LiveId" clId="{17F43B99-0907-A24B-8BCE-CC2C4F6F761A}" dt="2023-01-19T03:07:19.439" v="2184" actId="478"/>
          <ac:spMkLst>
            <pc:docMk/>
            <pc:sldMk cId="1732943474" sldId="269"/>
            <ac:spMk id="5" creationId="{8A614273-B730-C584-0E0D-56F4B9A62EF2}"/>
          </ac:spMkLst>
        </pc:spChg>
        <pc:spChg chg="add mod">
          <ac:chgData name="Phathizwe Malinga" userId="c0872fc94d4656e2" providerId="LiveId" clId="{17F43B99-0907-A24B-8BCE-CC2C4F6F761A}" dt="2023-01-31T08:11:51.229" v="3398" actId="20577"/>
          <ac:spMkLst>
            <pc:docMk/>
            <pc:sldMk cId="1732943474" sldId="269"/>
            <ac:spMk id="6" creationId="{57D24D15-D524-CAA9-7C1C-716CEDC4B203}"/>
          </ac:spMkLst>
        </pc:spChg>
        <pc:spChg chg="del">
          <ac:chgData name="Phathizwe Malinga" userId="c0872fc94d4656e2" providerId="LiveId" clId="{17F43B99-0907-A24B-8BCE-CC2C4F6F761A}" dt="2023-01-19T03:04:52.665" v="2076" actId="478"/>
          <ac:spMkLst>
            <pc:docMk/>
            <pc:sldMk cId="1732943474" sldId="269"/>
            <ac:spMk id="6" creationId="{A4694F2B-667D-4E25-A9E8-12C8AC902B91}"/>
          </ac:spMkLst>
        </pc:spChg>
        <pc:spChg chg="del">
          <ac:chgData name="Phathizwe Malinga" userId="c0872fc94d4656e2" providerId="LiveId" clId="{17F43B99-0907-A24B-8BCE-CC2C4F6F761A}" dt="2023-01-19T03:04:52.665" v="2076" actId="478"/>
          <ac:spMkLst>
            <pc:docMk/>
            <pc:sldMk cId="1732943474" sldId="269"/>
            <ac:spMk id="7" creationId="{9E11F261-A2A4-4386-9EA0-81525DC2E0F0}"/>
          </ac:spMkLst>
        </pc:spChg>
        <pc:spChg chg="del">
          <ac:chgData name="Phathizwe Malinga" userId="c0872fc94d4656e2" providerId="LiveId" clId="{17F43B99-0907-A24B-8BCE-CC2C4F6F761A}" dt="2023-01-19T03:04:52.665" v="2076" actId="478"/>
          <ac:spMkLst>
            <pc:docMk/>
            <pc:sldMk cId="1732943474" sldId="269"/>
            <ac:spMk id="8" creationId="{1EDF91D0-F8C2-4E3D-B0AC-B3D44EA1066E}"/>
          </ac:spMkLst>
        </pc:spChg>
        <pc:spChg chg="del">
          <ac:chgData name="Phathizwe Malinga" userId="c0872fc94d4656e2" providerId="LiveId" clId="{17F43B99-0907-A24B-8BCE-CC2C4F6F761A}" dt="2023-01-19T03:04:52.665" v="2076" actId="478"/>
          <ac:spMkLst>
            <pc:docMk/>
            <pc:sldMk cId="1732943474" sldId="269"/>
            <ac:spMk id="9" creationId="{EABA75C6-A09B-4C60-9143-697A85C9DE72}"/>
          </ac:spMkLst>
        </pc:spChg>
        <pc:spChg chg="add del mod">
          <ac:chgData name="Phathizwe Malinga" userId="c0872fc94d4656e2" providerId="LiveId" clId="{17F43B99-0907-A24B-8BCE-CC2C4F6F761A}" dt="2023-01-19T03:07:19.439" v="2184" actId="478"/>
          <ac:spMkLst>
            <pc:docMk/>
            <pc:sldMk cId="1732943474" sldId="269"/>
            <ac:spMk id="10" creationId="{373141B6-2F7B-60D4-D060-5D9D23866E83}"/>
          </ac:spMkLst>
        </pc:spChg>
        <pc:spChg chg="add del mod">
          <ac:chgData name="Phathizwe Malinga" userId="c0872fc94d4656e2" providerId="LiveId" clId="{17F43B99-0907-A24B-8BCE-CC2C4F6F761A}" dt="2023-01-19T03:07:19.439" v="2184" actId="478"/>
          <ac:spMkLst>
            <pc:docMk/>
            <pc:sldMk cId="1732943474" sldId="269"/>
            <ac:spMk id="11" creationId="{89D30A83-7883-607B-20F5-6D3E402825E7}"/>
          </ac:spMkLst>
        </pc:spChg>
        <pc:spChg chg="add del mod">
          <ac:chgData name="Phathizwe Malinga" userId="c0872fc94d4656e2" providerId="LiveId" clId="{17F43B99-0907-A24B-8BCE-CC2C4F6F761A}" dt="2023-01-19T03:07:19.439" v="2184" actId="478"/>
          <ac:spMkLst>
            <pc:docMk/>
            <pc:sldMk cId="1732943474" sldId="269"/>
            <ac:spMk id="12" creationId="{E3737202-B1EB-64E3-F48F-AB3518962540}"/>
          </ac:spMkLst>
        </pc:spChg>
        <pc:spChg chg="add del mod">
          <ac:chgData name="Phathizwe Malinga" userId="c0872fc94d4656e2" providerId="LiveId" clId="{17F43B99-0907-A24B-8BCE-CC2C4F6F761A}" dt="2023-01-19T03:07:19.439" v="2184" actId="478"/>
          <ac:spMkLst>
            <pc:docMk/>
            <pc:sldMk cId="1732943474" sldId="269"/>
            <ac:spMk id="16" creationId="{717F43B9-E0DC-350B-6427-56B18240BE3C}"/>
          </ac:spMkLst>
        </pc:spChg>
        <pc:spChg chg="del">
          <ac:chgData name="Phathizwe Malinga" userId="c0872fc94d4656e2" providerId="LiveId" clId="{17F43B99-0907-A24B-8BCE-CC2C4F6F761A}" dt="2023-01-19T03:04:52.665" v="2076" actId="478"/>
          <ac:spMkLst>
            <pc:docMk/>
            <pc:sldMk cId="1732943474" sldId="269"/>
            <ac:spMk id="17" creationId="{E3D78B46-E457-4471-B709-32020CFDD97B}"/>
          </ac:spMkLst>
        </pc:spChg>
        <pc:spChg chg="add del mod">
          <ac:chgData name="Phathizwe Malinga" userId="c0872fc94d4656e2" providerId="LiveId" clId="{17F43B99-0907-A24B-8BCE-CC2C4F6F761A}" dt="2023-01-19T03:07:21.364" v="2185" actId="478"/>
          <ac:spMkLst>
            <pc:docMk/>
            <pc:sldMk cId="1732943474" sldId="269"/>
            <ac:spMk id="18" creationId="{1E1ABB3B-96B6-DC79-438E-EFFF6220B170}"/>
          </ac:spMkLst>
        </pc:spChg>
        <pc:spChg chg="mod">
          <ac:chgData name="Phathizwe Malinga" userId="c0872fc94d4656e2" providerId="LiveId" clId="{17F43B99-0907-A24B-8BCE-CC2C4F6F761A}" dt="2023-01-19T03:04:58.038" v="2077"/>
          <ac:spMkLst>
            <pc:docMk/>
            <pc:sldMk cId="1732943474" sldId="269"/>
            <ac:spMk id="20" creationId="{3AB2CC1E-30C0-BE58-DC9A-2D95DAB4F726}"/>
          </ac:spMkLst>
        </pc:spChg>
        <pc:spChg chg="mod">
          <ac:chgData name="Phathizwe Malinga" userId="c0872fc94d4656e2" providerId="LiveId" clId="{17F43B99-0907-A24B-8BCE-CC2C4F6F761A}" dt="2023-01-19T03:04:58.038" v="2077"/>
          <ac:spMkLst>
            <pc:docMk/>
            <pc:sldMk cId="1732943474" sldId="269"/>
            <ac:spMk id="21" creationId="{FFFB0A55-8978-DFF8-33A9-06BFE9577DCF}"/>
          </ac:spMkLst>
        </pc:spChg>
        <pc:spChg chg="del">
          <ac:chgData name="Phathizwe Malinga" userId="c0872fc94d4656e2" providerId="LiveId" clId="{17F43B99-0907-A24B-8BCE-CC2C4F6F761A}" dt="2023-01-19T03:04:52.665" v="2076" actId="478"/>
          <ac:spMkLst>
            <pc:docMk/>
            <pc:sldMk cId="1732943474" sldId="269"/>
            <ac:spMk id="22" creationId="{DC97DDF7-57D2-4865-AEC7-4FE20C189E1D}"/>
          </ac:spMkLst>
        </pc:spChg>
        <pc:spChg chg="mod">
          <ac:chgData name="Phathizwe Malinga" userId="c0872fc94d4656e2" providerId="LiveId" clId="{17F43B99-0907-A24B-8BCE-CC2C4F6F761A}" dt="2023-01-19T03:04:58.038" v="2077"/>
          <ac:spMkLst>
            <pc:docMk/>
            <pc:sldMk cId="1732943474" sldId="269"/>
            <ac:spMk id="23" creationId="{6A00B13A-2BD3-9E44-14F1-8B2AFA681F7B}"/>
          </ac:spMkLst>
        </pc:spChg>
        <pc:spChg chg="mod">
          <ac:chgData name="Phathizwe Malinga" userId="c0872fc94d4656e2" providerId="LiveId" clId="{17F43B99-0907-A24B-8BCE-CC2C4F6F761A}" dt="2023-01-19T03:04:58.038" v="2077"/>
          <ac:spMkLst>
            <pc:docMk/>
            <pc:sldMk cId="1732943474" sldId="269"/>
            <ac:spMk id="24" creationId="{1FCE72A2-FA8E-C3AE-FE9D-87D4DF72BB87}"/>
          </ac:spMkLst>
        </pc:spChg>
        <pc:spChg chg="mod">
          <ac:chgData name="Phathizwe Malinga" userId="c0872fc94d4656e2" providerId="LiveId" clId="{17F43B99-0907-A24B-8BCE-CC2C4F6F761A}" dt="2023-01-19T03:04:58.038" v="2077"/>
          <ac:spMkLst>
            <pc:docMk/>
            <pc:sldMk cId="1732943474" sldId="269"/>
            <ac:spMk id="25" creationId="{1488203D-C32E-9802-F560-82BF3907B20C}"/>
          </ac:spMkLst>
        </pc:spChg>
        <pc:spChg chg="mod">
          <ac:chgData name="Phathizwe Malinga" userId="c0872fc94d4656e2" providerId="LiveId" clId="{17F43B99-0907-A24B-8BCE-CC2C4F6F761A}" dt="2023-01-19T03:04:58.038" v="2077"/>
          <ac:spMkLst>
            <pc:docMk/>
            <pc:sldMk cId="1732943474" sldId="269"/>
            <ac:spMk id="26" creationId="{D9C3A3EF-F308-7E77-62CC-78FA8E3BEB26}"/>
          </ac:spMkLst>
        </pc:spChg>
        <pc:spChg chg="mod">
          <ac:chgData name="Phathizwe Malinga" userId="c0872fc94d4656e2" providerId="LiveId" clId="{17F43B99-0907-A24B-8BCE-CC2C4F6F761A}" dt="2023-01-19T03:04:58.038" v="2077"/>
          <ac:spMkLst>
            <pc:docMk/>
            <pc:sldMk cId="1732943474" sldId="269"/>
            <ac:spMk id="27" creationId="{72627134-5B86-0836-90AE-5527E40B2474}"/>
          </ac:spMkLst>
        </pc:spChg>
        <pc:spChg chg="mod">
          <ac:chgData name="Phathizwe Malinga" userId="c0872fc94d4656e2" providerId="LiveId" clId="{17F43B99-0907-A24B-8BCE-CC2C4F6F761A}" dt="2023-01-19T03:04:58.038" v="2077"/>
          <ac:spMkLst>
            <pc:docMk/>
            <pc:sldMk cId="1732943474" sldId="269"/>
            <ac:spMk id="28" creationId="{9D35B85D-593F-B10D-0BD0-F54019BBE8C7}"/>
          </ac:spMkLst>
        </pc:spChg>
        <pc:spChg chg="mod">
          <ac:chgData name="Phathizwe Malinga" userId="c0872fc94d4656e2" providerId="LiveId" clId="{17F43B99-0907-A24B-8BCE-CC2C4F6F761A}" dt="2023-01-19T03:04:58.038" v="2077"/>
          <ac:spMkLst>
            <pc:docMk/>
            <pc:sldMk cId="1732943474" sldId="269"/>
            <ac:spMk id="29" creationId="{CA903458-F76E-AD18-C771-775F8E43A5FA}"/>
          </ac:spMkLst>
        </pc:spChg>
        <pc:spChg chg="mod">
          <ac:chgData name="Phathizwe Malinga" userId="c0872fc94d4656e2" providerId="LiveId" clId="{17F43B99-0907-A24B-8BCE-CC2C4F6F761A}" dt="2023-01-19T03:04:58.038" v="2077"/>
          <ac:spMkLst>
            <pc:docMk/>
            <pc:sldMk cId="1732943474" sldId="269"/>
            <ac:spMk id="31" creationId="{07DD7EFA-D8AF-C136-C5F8-808A7B75489A}"/>
          </ac:spMkLst>
        </pc:spChg>
        <pc:spChg chg="mod">
          <ac:chgData name="Phathizwe Malinga" userId="c0872fc94d4656e2" providerId="LiveId" clId="{17F43B99-0907-A24B-8BCE-CC2C4F6F761A}" dt="2023-01-19T03:04:58.038" v="2077"/>
          <ac:spMkLst>
            <pc:docMk/>
            <pc:sldMk cId="1732943474" sldId="269"/>
            <ac:spMk id="32" creationId="{9D2D04C7-717A-D59C-63C4-2DA1D866020C}"/>
          </ac:spMkLst>
        </pc:spChg>
        <pc:spChg chg="mod">
          <ac:chgData name="Phathizwe Malinga" userId="c0872fc94d4656e2" providerId="LiveId" clId="{17F43B99-0907-A24B-8BCE-CC2C4F6F761A}" dt="2023-01-19T03:04:58.038" v="2077"/>
          <ac:spMkLst>
            <pc:docMk/>
            <pc:sldMk cId="1732943474" sldId="269"/>
            <ac:spMk id="33" creationId="{930D0ED9-436B-F0D7-D5CE-05700EB6A7BD}"/>
          </ac:spMkLst>
        </pc:spChg>
        <pc:spChg chg="mod">
          <ac:chgData name="Phathizwe Malinga" userId="c0872fc94d4656e2" providerId="LiveId" clId="{17F43B99-0907-A24B-8BCE-CC2C4F6F761A}" dt="2023-01-19T03:04:58.038" v="2077"/>
          <ac:spMkLst>
            <pc:docMk/>
            <pc:sldMk cId="1732943474" sldId="269"/>
            <ac:spMk id="34" creationId="{FA19DCC1-0B2E-5EF6-2B98-0B85F6FA2659}"/>
          </ac:spMkLst>
        </pc:spChg>
        <pc:spChg chg="mod">
          <ac:chgData name="Phathizwe Malinga" userId="c0872fc94d4656e2" providerId="LiveId" clId="{17F43B99-0907-A24B-8BCE-CC2C4F6F761A}" dt="2023-01-19T03:04:58.038" v="2077"/>
          <ac:spMkLst>
            <pc:docMk/>
            <pc:sldMk cId="1732943474" sldId="269"/>
            <ac:spMk id="35" creationId="{E5C8CADC-10BB-64F4-1568-EAE5414DB0F2}"/>
          </ac:spMkLst>
        </pc:spChg>
        <pc:spChg chg="mod">
          <ac:chgData name="Phathizwe Malinga" userId="c0872fc94d4656e2" providerId="LiveId" clId="{17F43B99-0907-A24B-8BCE-CC2C4F6F761A}" dt="2023-01-19T03:04:58.038" v="2077"/>
          <ac:spMkLst>
            <pc:docMk/>
            <pc:sldMk cId="1732943474" sldId="269"/>
            <ac:spMk id="36" creationId="{7471C2C4-94BD-E9B7-6A85-9675D22AA582}"/>
          </ac:spMkLst>
        </pc:spChg>
        <pc:spChg chg="mod">
          <ac:chgData name="Phathizwe Malinga" userId="c0872fc94d4656e2" providerId="LiveId" clId="{17F43B99-0907-A24B-8BCE-CC2C4F6F761A}" dt="2023-01-19T03:04:58.038" v="2077"/>
          <ac:spMkLst>
            <pc:docMk/>
            <pc:sldMk cId="1732943474" sldId="269"/>
            <ac:spMk id="37" creationId="{BB2D1C4F-18BE-FA93-4D3D-FAD6613E31C9}"/>
          </ac:spMkLst>
        </pc:spChg>
        <pc:spChg chg="mod">
          <ac:chgData name="Phathizwe Malinga" userId="c0872fc94d4656e2" providerId="LiveId" clId="{17F43B99-0907-A24B-8BCE-CC2C4F6F761A}" dt="2023-01-19T03:04:58.038" v="2077"/>
          <ac:spMkLst>
            <pc:docMk/>
            <pc:sldMk cId="1732943474" sldId="269"/>
            <ac:spMk id="38" creationId="{C445950E-051B-375F-C9B0-39B72C817435}"/>
          </ac:spMkLst>
        </pc:spChg>
        <pc:spChg chg="mod">
          <ac:chgData name="Phathizwe Malinga" userId="c0872fc94d4656e2" providerId="LiveId" clId="{17F43B99-0907-A24B-8BCE-CC2C4F6F761A}" dt="2023-01-19T03:04:58.038" v="2077"/>
          <ac:spMkLst>
            <pc:docMk/>
            <pc:sldMk cId="1732943474" sldId="269"/>
            <ac:spMk id="39" creationId="{96FE8F8F-B9D8-9E42-8AF8-88E38504D5EB}"/>
          </ac:spMkLst>
        </pc:spChg>
        <pc:spChg chg="mod">
          <ac:chgData name="Phathizwe Malinga" userId="c0872fc94d4656e2" providerId="LiveId" clId="{17F43B99-0907-A24B-8BCE-CC2C4F6F761A}" dt="2023-01-19T03:04:58.038" v="2077"/>
          <ac:spMkLst>
            <pc:docMk/>
            <pc:sldMk cId="1732943474" sldId="269"/>
            <ac:spMk id="40" creationId="{1B157638-09ED-F330-6D0B-8CA612D0DA7E}"/>
          </ac:spMkLst>
        </pc:spChg>
        <pc:spChg chg="mod">
          <ac:chgData name="Phathizwe Malinga" userId="c0872fc94d4656e2" providerId="LiveId" clId="{17F43B99-0907-A24B-8BCE-CC2C4F6F761A}" dt="2023-01-19T03:04:58.038" v="2077"/>
          <ac:spMkLst>
            <pc:docMk/>
            <pc:sldMk cId="1732943474" sldId="269"/>
            <ac:spMk id="42" creationId="{FFB2B986-D4BC-1816-F2B7-2C5F29A99F25}"/>
          </ac:spMkLst>
        </pc:spChg>
        <pc:spChg chg="mod">
          <ac:chgData name="Phathizwe Malinga" userId="c0872fc94d4656e2" providerId="LiveId" clId="{17F43B99-0907-A24B-8BCE-CC2C4F6F761A}" dt="2023-01-19T03:04:58.038" v="2077"/>
          <ac:spMkLst>
            <pc:docMk/>
            <pc:sldMk cId="1732943474" sldId="269"/>
            <ac:spMk id="43" creationId="{45E221A9-C187-51A4-7EE5-F5CBA5C03E48}"/>
          </ac:spMkLst>
        </pc:spChg>
        <pc:spChg chg="mod">
          <ac:chgData name="Phathizwe Malinga" userId="c0872fc94d4656e2" providerId="LiveId" clId="{17F43B99-0907-A24B-8BCE-CC2C4F6F761A}" dt="2023-01-19T03:04:58.038" v="2077"/>
          <ac:spMkLst>
            <pc:docMk/>
            <pc:sldMk cId="1732943474" sldId="269"/>
            <ac:spMk id="44" creationId="{E9B39F01-1C37-96DA-5BF1-DE82E2CF993B}"/>
          </ac:spMkLst>
        </pc:spChg>
        <pc:spChg chg="mod">
          <ac:chgData name="Phathizwe Malinga" userId="c0872fc94d4656e2" providerId="LiveId" clId="{17F43B99-0907-A24B-8BCE-CC2C4F6F761A}" dt="2023-01-19T03:04:58.038" v="2077"/>
          <ac:spMkLst>
            <pc:docMk/>
            <pc:sldMk cId="1732943474" sldId="269"/>
            <ac:spMk id="45" creationId="{E9E2EDC0-8DDF-4284-AF1E-4D042D51078D}"/>
          </ac:spMkLst>
        </pc:spChg>
        <pc:spChg chg="mod">
          <ac:chgData name="Phathizwe Malinga" userId="c0872fc94d4656e2" providerId="LiveId" clId="{17F43B99-0907-A24B-8BCE-CC2C4F6F761A}" dt="2023-01-19T03:04:58.038" v="2077"/>
          <ac:spMkLst>
            <pc:docMk/>
            <pc:sldMk cId="1732943474" sldId="269"/>
            <ac:spMk id="46" creationId="{6BD48C08-861C-B257-F9D4-DCF5BBD2E84F}"/>
          </ac:spMkLst>
        </pc:spChg>
        <pc:spChg chg="mod">
          <ac:chgData name="Phathizwe Malinga" userId="c0872fc94d4656e2" providerId="LiveId" clId="{17F43B99-0907-A24B-8BCE-CC2C4F6F761A}" dt="2023-01-19T03:04:58.038" v="2077"/>
          <ac:spMkLst>
            <pc:docMk/>
            <pc:sldMk cId="1732943474" sldId="269"/>
            <ac:spMk id="47" creationId="{B4129140-2A48-9D1A-A17B-73B89F1E1A47}"/>
          </ac:spMkLst>
        </pc:spChg>
        <pc:spChg chg="mod">
          <ac:chgData name="Phathizwe Malinga" userId="c0872fc94d4656e2" providerId="LiveId" clId="{17F43B99-0907-A24B-8BCE-CC2C4F6F761A}" dt="2023-01-19T03:04:58.038" v="2077"/>
          <ac:spMkLst>
            <pc:docMk/>
            <pc:sldMk cId="1732943474" sldId="269"/>
            <ac:spMk id="48" creationId="{355CED3B-8052-A28E-694F-F2603328DBAC}"/>
          </ac:spMkLst>
        </pc:spChg>
        <pc:spChg chg="mod">
          <ac:chgData name="Phathizwe Malinga" userId="c0872fc94d4656e2" providerId="LiveId" clId="{17F43B99-0907-A24B-8BCE-CC2C4F6F761A}" dt="2023-01-19T03:04:58.038" v="2077"/>
          <ac:spMkLst>
            <pc:docMk/>
            <pc:sldMk cId="1732943474" sldId="269"/>
            <ac:spMk id="49" creationId="{E20914C0-A06E-E786-9CD1-61F463043E3D}"/>
          </ac:spMkLst>
        </pc:spChg>
        <pc:spChg chg="mod">
          <ac:chgData name="Phathizwe Malinga" userId="c0872fc94d4656e2" providerId="LiveId" clId="{17F43B99-0907-A24B-8BCE-CC2C4F6F761A}" dt="2023-01-19T03:04:58.038" v="2077"/>
          <ac:spMkLst>
            <pc:docMk/>
            <pc:sldMk cId="1732943474" sldId="269"/>
            <ac:spMk id="50" creationId="{41B8CC49-B661-473D-F7C5-74061B43661A}"/>
          </ac:spMkLst>
        </pc:spChg>
        <pc:spChg chg="mod">
          <ac:chgData name="Phathizwe Malinga" userId="c0872fc94d4656e2" providerId="LiveId" clId="{17F43B99-0907-A24B-8BCE-CC2C4F6F761A}" dt="2023-01-19T03:04:58.038" v="2077"/>
          <ac:spMkLst>
            <pc:docMk/>
            <pc:sldMk cId="1732943474" sldId="269"/>
            <ac:spMk id="52" creationId="{D138B844-B6AE-711F-0413-3C3711C25969}"/>
          </ac:spMkLst>
        </pc:spChg>
        <pc:spChg chg="mod">
          <ac:chgData name="Phathizwe Malinga" userId="c0872fc94d4656e2" providerId="LiveId" clId="{17F43B99-0907-A24B-8BCE-CC2C4F6F761A}" dt="2023-01-19T03:04:58.038" v="2077"/>
          <ac:spMkLst>
            <pc:docMk/>
            <pc:sldMk cId="1732943474" sldId="269"/>
            <ac:spMk id="53" creationId="{4AA0E55C-7564-B355-5043-92C3D1B45B03}"/>
          </ac:spMkLst>
        </pc:spChg>
        <pc:spChg chg="mod">
          <ac:chgData name="Phathizwe Malinga" userId="c0872fc94d4656e2" providerId="LiveId" clId="{17F43B99-0907-A24B-8BCE-CC2C4F6F761A}" dt="2023-01-19T03:04:58.038" v="2077"/>
          <ac:spMkLst>
            <pc:docMk/>
            <pc:sldMk cId="1732943474" sldId="269"/>
            <ac:spMk id="54" creationId="{A9F84187-930D-3740-F9CD-4F9172FEC70E}"/>
          </ac:spMkLst>
        </pc:spChg>
        <pc:spChg chg="mod">
          <ac:chgData name="Phathizwe Malinga" userId="c0872fc94d4656e2" providerId="LiveId" clId="{17F43B99-0907-A24B-8BCE-CC2C4F6F761A}" dt="2023-01-19T03:04:58.038" v="2077"/>
          <ac:spMkLst>
            <pc:docMk/>
            <pc:sldMk cId="1732943474" sldId="269"/>
            <ac:spMk id="55" creationId="{B1001853-52CC-60B5-931E-119669EF607B}"/>
          </ac:spMkLst>
        </pc:spChg>
        <pc:spChg chg="mod">
          <ac:chgData name="Phathizwe Malinga" userId="c0872fc94d4656e2" providerId="LiveId" clId="{17F43B99-0907-A24B-8BCE-CC2C4F6F761A}" dt="2023-01-19T03:04:58.038" v="2077"/>
          <ac:spMkLst>
            <pc:docMk/>
            <pc:sldMk cId="1732943474" sldId="269"/>
            <ac:spMk id="56" creationId="{B398BA75-67AB-C000-1D5B-E5E2DB8D835B}"/>
          </ac:spMkLst>
        </pc:spChg>
        <pc:spChg chg="mod">
          <ac:chgData name="Phathizwe Malinga" userId="c0872fc94d4656e2" providerId="LiveId" clId="{17F43B99-0907-A24B-8BCE-CC2C4F6F761A}" dt="2023-01-19T03:04:58.038" v="2077"/>
          <ac:spMkLst>
            <pc:docMk/>
            <pc:sldMk cId="1732943474" sldId="269"/>
            <ac:spMk id="57" creationId="{45C8BA22-DB8C-1FFC-4AE5-46308B2FF4D7}"/>
          </ac:spMkLst>
        </pc:spChg>
        <pc:spChg chg="mod">
          <ac:chgData name="Phathizwe Malinga" userId="c0872fc94d4656e2" providerId="LiveId" clId="{17F43B99-0907-A24B-8BCE-CC2C4F6F761A}" dt="2023-01-19T03:04:58.038" v="2077"/>
          <ac:spMkLst>
            <pc:docMk/>
            <pc:sldMk cId="1732943474" sldId="269"/>
            <ac:spMk id="58" creationId="{D57FE883-C044-D51D-81A0-F02D3B61D23A}"/>
          </ac:spMkLst>
        </pc:spChg>
        <pc:spChg chg="mod">
          <ac:chgData name="Phathizwe Malinga" userId="c0872fc94d4656e2" providerId="LiveId" clId="{17F43B99-0907-A24B-8BCE-CC2C4F6F761A}" dt="2023-01-19T03:04:58.038" v="2077"/>
          <ac:spMkLst>
            <pc:docMk/>
            <pc:sldMk cId="1732943474" sldId="269"/>
            <ac:spMk id="59" creationId="{0EB26DD2-8696-6C8D-D90C-3BDD536FEEDB}"/>
          </ac:spMkLst>
        </pc:spChg>
        <pc:spChg chg="mod">
          <ac:chgData name="Phathizwe Malinga" userId="c0872fc94d4656e2" providerId="LiveId" clId="{17F43B99-0907-A24B-8BCE-CC2C4F6F761A}" dt="2023-01-19T03:04:58.038" v="2077"/>
          <ac:spMkLst>
            <pc:docMk/>
            <pc:sldMk cId="1732943474" sldId="269"/>
            <ac:spMk id="60" creationId="{D8E39FBE-D512-4DD1-9123-E160B159D1A4}"/>
          </ac:spMkLst>
        </pc:spChg>
        <pc:spChg chg="add mod">
          <ac:chgData name="Phathizwe Malinga" userId="c0872fc94d4656e2" providerId="LiveId" clId="{17F43B99-0907-A24B-8BCE-CC2C4F6F761A}" dt="2023-01-19T03:04:58.038" v="2077"/>
          <ac:spMkLst>
            <pc:docMk/>
            <pc:sldMk cId="1732943474" sldId="269"/>
            <ac:spMk id="61" creationId="{951B45DF-1343-F12D-21C7-E88472310B55}"/>
          </ac:spMkLst>
        </pc:spChg>
        <pc:spChg chg="add del mod">
          <ac:chgData name="Phathizwe Malinga" userId="c0872fc94d4656e2" providerId="LiveId" clId="{17F43B99-0907-A24B-8BCE-CC2C4F6F761A}" dt="2023-01-19T03:07:19.439" v="2184" actId="478"/>
          <ac:spMkLst>
            <pc:docMk/>
            <pc:sldMk cId="1732943474" sldId="269"/>
            <ac:spMk id="62" creationId="{0EA2CBC3-FCD7-7313-8A3F-0CB9B53CD459}"/>
          </ac:spMkLst>
        </pc:spChg>
        <pc:spChg chg="add del mod">
          <ac:chgData name="Phathizwe Malinga" userId="c0872fc94d4656e2" providerId="LiveId" clId="{17F43B99-0907-A24B-8BCE-CC2C4F6F761A}" dt="2023-01-19T03:07:19.439" v="2184" actId="478"/>
          <ac:spMkLst>
            <pc:docMk/>
            <pc:sldMk cId="1732943474" sldId="269"/>
            <ac:spMk id="63" creationId="{062DD401-EA99-A04D-949B-EFAE038CE3D5}"/>
          </ac:spMkLst>
        </pc:spChg>
        <pc:spChg chg="add del mod">
          <ac:chgData name="Phathizwe Malinga" userId="c0872fc94d4656e2" providerId="LiveId" clId="{17F43B99-0907-A24B-8BCE-CC2C4F6F761A}" dt="2023-01-19T03:07:19.439" v="2184" actId="478"/>
          <ac:spMkLst>
            <pc:docMk/>
            <pc:sldMk cId="1732943474" sldId="269"/>
            <ac:spMk id="64" creationId="{1AA5BCA1-73C0-4189-2D0E-DD3109EB2DD2}"/>
          </ac:spMkLst>
        </pc:spChg>
        <pc:spChg chg="add del mod">
          <ac:chgData name="Phathizwe Malinga" userId="c0872fc94d4656e2" providerId="LiveId" clId="{17F43B99-0907-A24B-8BCE-CC2C4F6F761A}" dt="2023-01-19T03:07:19.439" v="2184" actId="478"/>
          <ac:spMkLst>
            <pc:docMk/>
            <pc:sldMk cId="1732943474" sldId="269"/>
            <ac:spMk id="65" creationId="{ADAE9EDB-151F-73E5-5B48-685E6F0A257D}"/>
          </ac:spMkLst>
        </pc:spChg>
        <pc:spChg chg="add del mod">
          <ac:chgData name="Phathizwe Malinga" userId="c0872fc94d4656e2" providerId="LiveId" clId="{17F43B99-0907-A24B-8BCE-CC2C4F6F761A}" dt="2023-01-19T03:07:19.439" v="2184" actId="478"/>
          <ac:spMkLst>
            <pc:docMk/>
            <pc:sldMk cId="1732943474" sldId="269"/>
            <ac:spMk id="66" creationId="{E7C72FE6-892F-66CF-9DAC-A08B379FD686}"/>
          </ac:spMkLst>
        </pc:spChg>
        <pc:spChg chg="add del mod">
          <ac:chgData name="Phathizwe Malinga" userId="c0872fc94d4656e2" providerId="LiveId" clId="{17F43B99-0907-A24B-8BCE-CC2C4F6F761A}" dt="2023-01-19T03:07:19.439" v="2184" actId="478"/>
          <ac:spMkLst>
            <pc:docMk/>
            <pc:sldMk cId="1732943474" sldId="269"/>
            <ac:spMk id="67" creationId="{7B4C0239-EDE2-74FA-CA3D-5F79BBFA816A}"/>
          </ac:spMkLst>
        </pc:spChg>
        <pc:spChg chg="add del mod">
          <ac:chgData name="Phathizwe Malinga" userId="c0872fc94d4656e2" providerId="LiveId" clId="{17F43B99-0907-A24B-8BCE-CC2C4F6F761A}" dt="2023-01-19T03:07:19.439" v="2184" actId="478"/>
          <ac:spMkLst>
            <pc:docMk/>
            <pc:sldMk cId="1732943474" sldId="269"/>
            <ac:spMk id="68" creationId="{D208582F-FA78-D3C0-1580-12065741E9BE}"/>
          </ac:spMkLst>
        </pc:spChg>
        <pc:spChg chg="add del mod">
          <ac:chgData name="Phathizwe Malinga" userId="c0872fc94d4656e2" providerId="LiveId" clId="{17F43B99-0907-A24B-8BCE-CC2C4F6F761A}" dt="2023-01-19T03:07:19.439" v="2184" actId="478"/>
          <ac:spMkLst>
            <pc:docMk/>
            <pc:sldMk cId="1732943474" sldId="269"/>
            <ac:spMk id="69" creationId="{B5C50DF7-B90C-D281-FCCC-EFC8B0657772}"/>
          </ac:spMkLst>
        </pc:spChg>
        <pc:spChg chg="add del mod">
          <ac:chgData name="Phathizwe Malinga" userId="c0872fc94d4656e2" providerId="LiveId" clId="{17F43B99-0907-A24B-8BCE-CC2C4F6F761A}" dt="2023-01-19T03:07:19.439" v="2184" actId="478"/>
          <ac:spMkLst>
            <pc:docMk/>
            <pc:sldMk cId="1732943474" sldId="269"/>
            <ac:spMk id="70" creationId="{59857676-4519-3E30-C8E7-682973251A45}"/>
          </ac:spMkLst>
        </pc:spChg>
        <pc:spChg chg="add del mod">
          <ac:chgData name="Phathizwe Malinga" userId="c0872fc94d4656e2" providerId="LiveId" clId="{17F43B99-0907-A24B-8BCE-CC2C4F6F761A}" dt="2023-01-19T03:07:19.439" v="2184" actId="478"/>
          <ac:spMkLst>
            <pc:docMk/>
            <pc:sldMk cId="1732943474" sldId="269"/>
            <ac:spMk id="71" creationId="{D91342E1-6084-308A-B68F-D478E8FDCD00}"/>
          </ac:spMkLst>
        </pc:spChg>
        <pc:spChg chg="add del mod">
          <ac:chgData name="Phathizwe Malinga" userId="c0872fc94d4656e2" providerId="LiveId" clId="{17F43B99-0907-A24B-8BCE-CC2C4F6F761A}" dt="2023-01-19T03:07:19.439" v="2184" actId="478"/>
          <ac:spMkLst>
            <pc:docMk/>
            <pc:sldMk cId="1732943474" sldId="269"/>
            <ac:spMk id="72" creationId="{E5563697-A887-1D6C-98B8-531C8EDBEC05}"/>
          </ac:spMkLst>
        </pc:spChg>
        <pc:spChg chg="add del mod">
          <ac:chgData name="Phathizwe Malinga" userId="c0872fc94d4656e2" providerId="LiveId" clId="{17F43B99-0907-A24B-8BCE-CC2C4F6F761A}" dt="2023-01-19T03:07:19.439" v="2184" actId="478"/>
          <ac:spMkLst>
            <pc:docMk/>
            <pc:sldMk cId="1732943474" sldId="269"/>
            <ac:spMk id="73" creationId="{1F1DE6AB-D9D5-8D00-2F61-28D6208A10BE}"/>
          </ac:spMkLst>
        </pc:spChg>
        <pc:spChg chg="add del mod">
          <ac:chgData name="Phathizwe Malinga" userId="c0872fc94d4656e2" providerId="LiveId" clId="{17F43B99-0907-A24B-8BCE-CC2C4F6F761A}" dt="2023-01-19T03:07:19.439" v="2184" actId="478"/>
          <ac:spMkLst>
            <pc:docMk/>
            <pc:sldMk cId="1732943474" sldId="269"/>
            <ac:spMk id="74" creationId="{A1BE9B09-64BE-12CE-DB3D-1DAA41F19918}"/>
          </ac:spMkLst>
        </pc:spChg>
        <pc:spChg chg="add del mod">
          <ac:chgData name="Phathizwe Malinga" userId="c0872fc94d4656e2" providerId="LiveId" clId="{17F43B99-0907-A24B-8BCE-CC2C4F6F761A}" dt="2023-01-19T03:07:19.439" v="2184" actId="478"/>
          <ac:spMkLst>
            <pc:docMk/>
            <pc:sldMk cId="1732943474" sldId="269"/>
            <ac:spMk id="75" creationId="{E641F2D2-5D88-3AE6-EA74-2E93508757D6}"/>
          </ac:spMkLst>
        </pc:spChg>
        <pc:spChg chg="add del mod">
          <ac:chgData name="Phathizwe Malinga" userId="c0872fc94d4656e2" providerId="LiveId" clId="{17F43B99-0907-A24B-8BCE-CC2C4F6F761A}" dt="2023-01-19T03:07:19.439" v="2184" actId="478"/>
          <ac:spMkLst>
            <pc:docMk/>
            <pc:sldMk cId="1732943474" sldId="269"/>
            <ac:spMk id="76" creationId="{6AB70CD9-7552-F1C5-E1DC-C26B72895777}"/>
          </ac:spMkLst>
        </pc:spChg>
        <pc:spChg chg="add del mod">
          <ac:chgData name="Phathizwe Malinga" userId="c0872fc94d4656e2" providerId="LiveId" clId="{17F43B99-0907-A24B-8BCE-CC2C4F6F761A}" dt="2023-01-19T03:07:19.439" v="2184" actId="478"/>
          <ac:spMkLst>
            <pc:docMk/>
            <pc:sldMk cId="1732943474" sldId="269"/>
            <ac:spMk id="77" creationId="{B0000D30-7161-B429-E826-D60DA18FBB8F}"/>
          </ac:spMkLst>
        </pc:spChg>
        <pc:spChg chg="add del mod">
          <ac:chgData name="Phathizwe Malinga" userId="c0872fc94d4656e2" providerId="LiveId" clId="{17F43B99-0907-A24B-8BCE-CC2C4F6F761A}" dt="2023-01-19T03:07:19.439" v="2184" actId="478"/>
          <ac:spMkLst>
            <pc:docMk/>
            <pc:sldMk cId="1732943474" sldId="269"/>
            <ac:spMk id="78" creationId="{68730D44-E2D1-4070-24FE-F859FB1ACCB7}"/>
          </ac:spMkLst>
        </pc:spChg>
        <pc:spChg chg="add del mod">
          <ac:chgData name="Phathizwe Malinga" userId="c0872fc94d4656e2" providerId="LiveId" clId="{17F43B99-0907-A24B-8BCE-CC2C4F6F761A}" dt="2023-01-19T03:07:19.439" v="2184" actId="478"/>
          <ac:spMkLst>
            <pc:docMk/>
            <pc:sldMk cId="1732943474" sldId="269"/>
            <ac:spMk id="79" creationId="{8A19D4C3-445E-1CA1-6389-88F8D8B58140}"/>
          </ac:spMkLst>
        </pc:spChg>
        <pc:spChg chg="add del mod">
          <ac:chgData name="Phathizwe Malinga" userId="c0872fc94d4656e2" providerId="LiveId" clId="{17F43B99-0907-A24B-8BCE-CC2C4F6F761A}" dt="2023-01-19T03:07:19.439" v="2184" actId="478"/>
          <ac:spMkLst>
            <pc:docMk/>
            <pc:sldMk cId="1732943474" sldId="269"/>
            <ac:spMk id="80" creationId="{2D62F30A-EFC5-E0C4-A4A3-5D787D3328E2}"/>
          </ac:spMkLst>
        </pc:spChg>
        <pc:spChg chg="add del mod">
          <ac:chgData name="Phathizwe Malinga" userId="c0872fc94d4656e2" providerId="LiveId" clId="{17F43B99-0907-A24B-8BCE-CC2C4F6F761A}" dt="2023-01-19T03:07:19.439" v="2184" actId="478"/>
          <ac:spMkLst>
            <pc:docMk/>
            <pc:sldMk cId="1732943474" sldId="269"/>
            <ac:spMk id="81" creationId="{B05450B2-A940-F71A-79ED-CEE2DDCEAE81}"/>
          </ac:spMkLst>
        </pc:spChg>
        <pc:spChg chg="add del mod">
          <ac:chgData name="Phathizwe Malinga" userId="c0872fc94d4656e2" providerId="LiveId" clId="{17F43B99-0907-A24B-8BCE-CC2C4F6F761A}" dt="2023-01-31T08:22:35.222" v="3425" actId="20577"/>
          <ac:spMkLst>
            <pc:docMk/>
            <pc:sldMk cId="1732943474" sldId="269"/>
            <ac:spMk id="82" creationId="{B8337D3A-0E50-BECC-1501-F352F1D52F0F}"/>
          </ac:spMkLst>
        </pc:spChg>
        <pc:spChg chg="add del mod">
          <ac:chgData name="Phathizwe Malinga" userId="c0872fc94d4656e2" providerId="LiveId" clId="{17F43B99-0907-A24B-8BCE-CC2C4F6F761A}" dt="2023-01-31T08:22:35.222" v="3425" actId="20577"/>
          <ac:spMkLst>
            <pc:docMk/>
            <pc:sldMk cId="1732943474" sldId="269"/>
            <ac:spMk id="83" creationId="{6079F5EC-6FAE-6615-771F-46A5F3E35F71}"/>
          </ac:spMkLst>
        </pc:spChg>
        <pc:spChg chg="add del mod">
          <ac:chgData name="Phathizwe Malinga" userId="c0872fc94d4656e2" providerId="LiveId" clId="{17F43B99-0907-A24B-8BCE-CC2C4F6F761A}" dt="2023-01-31T08:07:26.586" v="3329" actId="21"/>
          <ac:spMkLst>
            <pc:docMk/>
            <pc:sldMk cId="1732943474" sldId="269"/>
            <ac:spMk id="84" creationId="{851A99CD-8B57-32FA-D7B8-80F3969F3721}"/>
          </ac:spMkLst>
        </pc:spChg>
        <pc:spChg chg="add del mod">
          <ac:chgData name="Phathizwe Malinga" userId="c0872fc94d4656e2" providerId="LiveId" clId="{17F43B99-0907-A24B-8BCE-CC2C4F6F761A}" dt="2023-01-31T08:07:26.586" v="3329" actId="21"/>
          <ac:spMkLst>
            <pc:docMk/>
            <pc:sldMk cId="1732943474" sldId="269"/>
            <ac:spMk id="85" creationId="{80BA1EB9-A90C-B2D4-FB5C-685AEE453C4F}"/>
          </ac:spMkLst>
        </pc:spChg>
        <pc:spChg chg="add del mod">
          <ac:chgData name="Phathizwe Malinga" userId="c0872fc94d4656e2" providerId="LiveId" clId="{17F43B99-0907-A24B-8BCE-CC2C4F6F761A}" dt="2023-01-31T08:22:27.281" v="3424" actId="20577"/>
          <ac:spMkLst>
            <pc:docMk/>
            <pc:sldMk cId="1732943474" sldId="269"/>
            <ac:spMk id="86" creationId="{CE6CD932-F484-0AEC-1999-74842F089353}"/>
          </ac:spMkLst>
        </pc:spChg>
        <pc:spChg chg="add del mod">
          <ac:chgData name="Phathizwe Malinga" userId="c0872fc94d4656e2" providerId="LiveId" clId="{17F43B99-0907-A24B-8BCE-CC2C4F6F761A}" dt="2023-01-31T08:22:27.281" v="3424" actId="20577"/>
          <ac:spMkLst>
            <pc:docMk/>
            <pc:sldMk cId="1732943474" sldId="269"/>
            <ac:spMk id="87" creationId="{9E903E68-6D83-5234-D5E3-8018FFB4C586}"/>
          </ac:spMkLst>
        </pc:spChg>
        <pc:spChg chg="mod">
          <ac:chgData name="Phathizwe Malinga" userId="c0872fc94d4656e2" providerId="LiveId" clId="{17F43B99-0907-A24B-8BCE-CC2C4F6F761A}" dt="2023-01-31T08:22:35.222" v="3425" actId="20577"/>
          <ac:spMkLst>
            <pc:docMk/>
            <pc:sldMk cId="1732943474" sldId="269"/>
            <ac:spMk id="89" creationId="{300246F3-4C36-56C9-E967-CEE2875B7EC0}"/>
          </ac:spMkLst>
        </pc:spChg>
        <pc:spChg chg="mod">
          <ac:chgData name="Phathizwe Malinga" userId="c0872fc94d4656e2" providerId="LiveId" clId="{17F43B99-0907-A24B-8BCE-CC2C4F6F761A}" dt="2023-01-31T08:22:35.222" v="3425" actId="20577"/>
          <ac:spMkLst>
            <pc:docMk/>
            <pc:sldMk cId="1732943474" sldId="269"/>
            <ac:spMk id="90" creationId="{76B13E0E-F89A-E9F5-A947-B17DF9BA7AE2}"/>
          </ac:spMkLst>
        </pc:spChg>
        <pc:spChg chg="mod">
          <ac:chgData name="Phathizwe Malinga" userId="c0872fc94d4656e2" providerId="LiveId" clId="{17F43B99-0907-A24B-8BCE-CC2C4F6F761A}" dt="2023-01-31T08:22:35.222" v="3425" actId="20577"/>
          <ac:spMkLst>
            <pc:docMk/>
            <pc:sldMk cId="1732943474" sldId="269"/>
            <ac:spMk id="91" creationId="{4F004451-66BB-EC86-7EC5-7514AB482567}"/>
          </ac:spMkLst>
        </pc:spChg>
        <pc:spChg chg="mod">
          <ac:chgData name="Phathizwe Malinga" userId="c0872fc94d4656e2" providerId="LiveId" clId="{17F43B99-0907-A24B-8BCE-CC2C4F6F761A}" dt="2023-01-31T08:22:35.222" v="3425" actId="20577"/>
          <ac:spMkLst>
            <pc:docMk/>
            <pc:sldMk cId="1732943474" sldId="269"/>
            <ac:spMk id="92" creationId="{CB26459E-E268-F930-2044-A5A7DF7310B0}"/>
          </ac:spMkLst>
        </pc:spChg>
        <pc:spChg chg="mod">
          <ac:chgData name="Phathizwe Malinga" userId="c0872fc94d4656e2" providerId="LiveId" clId="{17F43B99-0907-A24B-8BCE-CC2C4F6F761A}" dt="2023-01-31T08:22:35.222" v="3425" actId="20577"/>
          <ac:spMkLst>
            <pc:docMk/>
            <pc:sldMk cId="1732943474" sldId="269"/>
            <ac:spMk id="93" creationId="{7AB1EE52-44FA-870F-6CCC-B8ECD8E7E0EC}"/>
          </ac:spMkLst>
        </pc:spChg>
        <pc:spChg chg="mod">
          <ac:chgData name="Phathizwe Malinga" userId="c0872fc94d4656e2" providerId="LiveId" clId="{17F43B99-0907-A24B-8BCE-CC2C4F6F761A}" dt="2023-01-31T08:22:35.222" v="3425" actId="20577"/>
          <ac:spMkLst>
            <pc:docMk/>
            <pc:sldMk cId="1732943474" sldId="269"/>
            <ac:spMk id="94" creationId="{7B19FBE8-9117-4ECB-1513-C4983C7220E7}"/>
          </ac:spMkLst>
        </pc:spChg>
        <pc:spChg chg="mod">
          <ac:chgData name="Phathizwe Malinga" userId="c0872fc94d4656e2" providerId="LiveId" clId="{17F43B99-0907-A24B-8BCE-CC2C4F6F761A}" dt="2023-01-31T08:22:35.222" v="3425" actId="20577"/>
          <ac:spMkLst>
            <pc:docMk/>
            <pc:sldMk cId="1732943474" sldId="269"/>
            <ac:spMk id="95" creationId="{891CB635-057F-847B-FDB8-E8C2298B2D8C}"/>
          </ac:spMkLst>
        </pc:spChg>
        <pc:spChg chg="mod">
          <ac:chgData name="Phathizwe Malinga" userId="c0872fc94d4656e2" providerId="LiveId" clId="{17F43B99-0907-A24B-8BCE-CC2C4F6F761A}" dt="2023-01-31T08:22:35.222" v="3425" actId="20577"/>
          <ac:spMkLst>
            <pc:docMk/>
            <pc:sldMk cId="1732943474" sldId="269"/>
            <ac:spMk id="96" creationId="{36388570-37AF-9481-36DD-74A3684EE584}"/>
          </ac:spMkLst>
        </pc:spChg>
        <pc:spChg chg="mod">
          <ac:chgData name="Phathizwe Malinga" userId="c0872fc94d4656e2" providerId="LiveId" clId="{17F43B99-0907-A24B-8BCE-CC2C4F6F761A}" dt="2023-01-31T08:22:35.222" v="3425" actId="20577"/>
          <ac:spMkLst>
            <pc:docMk/>
            <pc:sldMk cId="1732943474" sldId="269"/>
            <ac:spMk id="97" creationId="{530ECFAC-045D-593E-ADA9-D1117B97C935}"/>
          </ac:spMkLst>
        </pc:spChg>
        <pc:spChg chg="mod">
          <ac:chgData name="Phathizwe Malinga" userId="c0872fc94d4656e2" providerId="LiveId" clId="{17F43B99-0907-A24B-8BCE-CC2C4F6F761A}" dt="2023-01-31T08:22:35.222" v="3425" actId="20577"/>
          <ac:spMkLst>
            <pc:docMk/>
            <pc:sldMk cId="1732943474" sldId="269"/>
            <ac:spMk id="98" creationId="{3F8A568C-EE3A-19C1-B9D8-BAB5DD80C018}"/>
          </ac:spMkLst>
        </pc:spChg>
        <pc:spChg chg="mod">
          <ac:chgData name="Phathizwe Malinga" userId="c0872fc94d4656e2" providerId="LiveId" clId="{17F43B99-0907-A24B-8BCE-CC2C4F6F761A}" dt="2023-01-19T03:07:21.940" v="2186"/>
          <ac:spMkLst>
            <pc:docMk/>
            <pc:sldMk cId="1732943474" sldId="269"/>
            <ac:spMk id="100" creationId="{98E2ED99-163D-E251-842F-FB6394EA626F}"/>
          </ac:spMkLst>
        </pc:spChg>
        <pc:spChg chg="mod">
          <ac:chgData name="Phathizwe Malinga" userId="c0872fc94d4656e2" providerId="LiveId" clId="{17F43B99-0907-A24B-8BCE-CC2C4F6F761A}" dt="2023-01-19T03:07:21.940" v="2186"/>
          <ac:spMkLst>
            <pc:docMk/>
            <pc:sldMk cId="1732943474" sldId="269"/>
            <ac:spMk id="101" creationId="{ECC5C2CD-26E3-5338-7CB7-39AA92BB21F2}"/>
          </ac:spMkLst>
        </pc:spChg>
        <pc:spChg chg="mod">
          <ac:chgData name="Phathizwe Malinga" userId="c0872fc94d4656e2" providerId="LiveId" clId="{17F43B99-0907-A24B-8BCE-CC2C4F6F761A}" dt="2023-01-19T03:07:21.940" v="2186"/>
          <ac:spMkLst>
            <pc:docMk/>
            <pc:sldMk cId="1732943474" sldId="269"/>
            <ac:spMk id="102" creationId="{B3B7F213-C372-88E9-C0AC-7E31752C9A0A}"/>
          </ac:spMkLst>
        </pc:spChg>
        <pc:spChg chg="mod">
          <ac:chgData name="Phathizwe Malinga" userId="c0872fc94d4656e2" providerId="LiveId" clId="{17F43B99-0907-A24B-8BCE-CC2C4F6F761A}" dt="2023-01-19T03:07:21.940" v="2186"/>
          <ac:spMkLst>
            <pc:docMk/>
            <pc:sldMk cId="1732943474" sldId="269"/>
            <ac:spMk id="103" creationId="{81BFC4E2-6F47-8A1F-8898-C5399741EAB0}"/>
          </ac:spMkLst>
        </pc:spChg>
        <pc:spChg chg="mod">
          <ac:chgData name="Phathizwe Malinga" userId="c0872fc94d4656e2" providerId="LiveId" clId="{17F43B99-0907-A24B-8BCE-CC2C4F6F761A}" dt="2023-01-19T03:07:21.940" v="2186"/>
          <ac:spMkLst>
            <pc:docMk/>
            <pc:sldMk cId="1732943474" sldId="269"/>
            <ac:spMk id="104" creationId="{6D52634A-B28A-A94A-F156-268D0A27B5C7}"/>
          </ac:spMkLst>
        </pc:spChg>
        <pc:spChg chg="mod">
          <ac:chgData name="Phathizwe Malinga" userId="c0872fc94d4656e2" providerId="LiveId" clId="{17F43B99-0907-A24B-8BCE-CC2C4F6F761A}" dt="2023-01-19T03:07:21.940" v="2186"/>
          <ac:spMkLst>
            <pc:docMk/>
            <pc:sldMk cId="1732943474" sldId="269"/>
            <ac:spMk id="105" creationId="{CD451232-A1A5-A129-A4B5-9AFD2231BADA}"/>
          </ac:spMkLst>
        </pc:spChg>
        <pc:spChg chg="mod">
          <ac:chgData name="Phathizwe Malinga" userId="c0872fc94d4656e2" providerId="LiveId" clId="{17F43B99-0907-A24B-8BCE-CC2C4F6F761A}" dt="2023-01-19T03:07:21.940" v="2186"/>
          <ac:spMkLst>
            <pc:docMk/>
            <pc:sldMk cId="1732943474" sldId="269"/>
            <ac:spMk id="106" creationId="{B6FE6C3C-EC11-89E4-6BBC-1990A0CDD5C0}"/>
          </ac:spMkLst>
        </pc:spChg>
        <pc:spChg chg="mod">
          <ac:chgData name="Phathizwe Malinga" userId="c0872fc94d4656e2" providerId="LiveId" clId="{17F43B99-0907-A24B-8BCE-CC2C4F6F761A}" dt="2023-01-19T03:07:21.940" v="2186"/>
          <ac:spMkLst>
            <pc:docMk/>
            <pc:sldMk cId="1732943474" sldId="269"/>
            <ac:spMk id="107" creationId="{0BDB0A5F-F0AC-113D-CB9B-4B255F205205}"/>
          </ac:spMkLst>
        </pc:spChg>
        <pc:spChg chg="mod">
          <ac:chgData name="Phathizwe Malinga" userId="c0872fc94d4656e2" providerId="LiveId" clId="{17F43B99-0907-A24B-8BCE-CC2C4F6F761A}" dt="2023-01-19T03:07:21.940" v="2186"/>
          <ac:spMkLst>
            <pc:docMk/>
            <pc:sldMk cId="1732943474" sldId="269"/>
            <ac:spMk id="108" creationId="{0B753F57-3FF0-829F-56F1-8C16EBCC1685}"/>
          </ac:spMkLst>
        </pc:spChg>
        <pc:spChg chg="mod">
          <ac:chgData name="Phathizwe Malinga" userId="c0872fc94d4656e2" providerId="LiveId" clId="{17F43B99-0907-A24B-8BCE-CC2C4F6F761A}" dt="2023-01-31T08:22:27.281" v="3424" actId="20577"/>
          <ac:spMkLst>
            <pc:docMk/>
            <pc:sldMk cId="1732943474" sldId="269"/>
            <ac:spMk id="110" creationId="{C353C83E-B50D-F97E-CA1F-AA57A4A5445A}"/>
          </ac:spMkLst>
        </pc:spChg>
        <pc:spChg chg="mod">
          <ac:chgData name="Phathizwe Malinga" userId="c0872fc94d4656e2" providerId="LiveId" clId="{17F43B99-0907-A24B-8BCE-CC2C4F6F761A}" dt="2023-01-31T08:22:27.281" v="3424" actId="20577"/>
          <ac:spMkLst>
            <pc:docMk/>
            <pc:sldMk cId="1732943474" sldId="269"/>
            <ac:spMk id="111" creationId="{B0599663-094E-1977-1A98-9CD44AF9318D}"/>
          </ac:spMkLst>
        </pc:spChg>
        <pc:spChg chg="mod">
          <ac:chgData name="Phathizwe Malinga" userId="c0872fc94d4656e2" providerId="LiveId" clId="{17F43B99-0907-A24B-8BCE-CC2C4F6F761A}" dt="2023-01-31T08:22:27.281" v="3424" actId="20577"/>
          <ac:spMkLst>
            <pc:docMk/>
            <pc:sldMk cId="1732943474" sldId="269"/>
            <ac:spMk id="112" creationId="{1B392002-1E60-06C8-975B-AC239875F444}"/>
          </ac:spMkLst>
        </pc:spChg>
        <pc:spChg chg="mod">
          <ac:chgData name="Phathizwe Malinga" userId="c0872fc94d4656e2" providerId="LiveId" clId="{17F43B99-0907-A24B-8BCE-CC2C4F6F761A}" dt="2023-01-31T08:22:27.281" v="3424" actId="20577"/>
          <ac:spMkLst>
            <pc:docMk/>
            <pc:sldMk cId="1732943474" sldId="269"/>
            <ac:spMk id="113" creationId="{EC3CB993-838C-F20C-7041-D60927232036}"/>
          </ac:spMkLst>
        </pc:spChg>
        <pc:spChg chg="mod">
          <ac:chgData name="Phathizwe Malinga" userId="c0872fc94d4656e2" providerId="LiveId" clId="{17F43B99-0907-A24B-8BCE-CC2C4F6F761A}" dt="2023-01-31T08:22:27.281" v="3424" actId="20577"/>
          <ac:spMkLst>
            <pc:docMk/>
            <pc:sldMk cId="1732943474" sldId="269"/>
            <ac:spMk id="114" creationId="{D5E904D0-336D-EE8D-1199-5F13C13AE2E4}"/>
          </ac:spMkLst>
        </pc:spChg>
        <pc:spChg chg="mod">
          <ac:chgData name="Phathizwe Malinga" userId="c0872fc94d4656e2" providerId="LiveId" clId="{17F43B99-0907-A24B-8BCE-CC2C4F6F761A}" dt="2023-01-31T08:22:27.281" v="3424" actId="20577"/>
          <ac:spMkLst>
            <pc:docMk/>
            <pc:sldMk cId="1732943474" sldId="269"/>
            <ac:spMk id="115" creationId="{14ECDE90-7F93-7F1D-BC4A-21E2A9C56B5D}"/>
          </ac:spMkLst>
        </pc:spChg>
        <pc:spChg chg="mod">
          <ac:chgData name="Phathizwe Malinga" userId="c0872fc94d4656e2" providerId="LiveId" clId="{17F43B99-0907-A24B-8BCE-CC2C4F6F761A}" dt="2023-01-31T08:22:27.281" v="3424" actId="20577"/>
          <ac:spMkLst>
            <pc:docMk/>
            <pc:sldMk cId="1732943474" sldId="269"/>
            <ac:spMk id="116" creationId="{A6430583-1058-DB62-A20F-DEC36E492087}"/>
          </ac:spMkLst>
        </pc:spChg>
        <pc:spChg chg="mod">
          <ac:chgData name="Phathizwe Malinga" userId="c0872fc94d4656e2" providerId="LiveId" clId="{17F43B99-0907-A24B-8BCE-CC2C4F6F761A}" dt="2023-01-31T08:22:27.281" v="3424" actId="20577"/>
          <ac:spMkLst>
            <pc:docMk/>
            <pc:sldMk cId="1732943474" sldId="269"/>
            <ac:spMk id="117" creationId="{4A25249E-4DC7-2DE4-7505-EAA2D1455961}"/>
          </ac:spMkLst>
        </pc:spChg>
        <pc:spChg chg="mod">
          <ac:chgData name="Phathizwe Malinga" userId="c0872fc94d4656e2" providerId="LiveId" clId="{17F43B99-0907-A24B-8BCE-CC2C4F6F761A}" dt="2023-01-31T08:22:27.281" v="3424" actId="20577"/>
          <ac:spMkLst>
            <pc:docMk/>
            <pc:sldMk cId="1732943474" sldId="269"/>
            <ac:spMk id="118" creationId="{7C067913-AA20-0002-DFDD-0F13BABB55F7}"/>
          </ac:spMkLst>
        </pc:spChg>
        <pc:spChg chg="add del mod">
          <ac:chgData name="Phathizwe Malinga" userId="c0872fc94d4656e2" providerId="LiveId" clId="{17F43B99-0907-A24B-8BCE-CC2C4F6F761A}" dt="2023-01-31T08:22:27.281" v="3424" actId="20577"/>
          <ac:spMkLst>
            <pc:docMk/>
            <pc:sldMk cId="1732943474" sldId="269"/>
            <ac:spMk id="119" creationId="{B20D278B-D728-DF92-961E-A6B09BBF1BE0}"/>
          </ac:spMkLst>
        </pc:spChg>
        <pc:spChg chg="add del mod">
          <ac:chgData name="Phathizwe Malinga" userId="c0872fc94d4656e2" providerId="LiveId" clId="{17F43B99-0907-A24B-8BCE-CC2C4F6F761A}" dt="2023-01-31T08:22:27.281" v="3424" actId="20577"/>
          <ac:spMkLst>
            <pc:docMk/>
            <pc:sldMk cId="1732943474" sldId="269"/>
            <ac:spMk id="120" creationId="{3772DC3A-E22D-9DE0-6570-64041E1DAA45}"/>
          </ac:spMkLst>
        </pc:spChg>
        <pc:spChg chg="add del mod">
          <ac:chgData name="Phathizwe Malinga" userId="c0872fc94d4656e2" providerId="LiveId" clId="{17F43B99-0907-A24B-8BCE-CC2C4F6F761A}" dt="2023-01-31T08:22:27.281" v="3424" actId="20577"/>
          <ac:spMkLst>
            <pc:docMk/>
            <pc:sldMk cId="1732943474" sldId="269"/>
            <ac:spMk id="121" creationId="{983C696E-48C1-9B20-09C4-0028D0A98317}"/>
          </ac:spMkLst>
        </pc:spChg>
        <pc:spChg chg="add del mod">
          <ac:chgData name="Phathizwe Malinga" userId="c0872fc94d4656e2" providerId="LiveId" clId="{17F43B99-0907-A24B-8BCE-CC2C4F6F761A}" dt="2023-01-31T08:22:27.281" v="3424" actId="20577"/>
          <ac:spMkLst>
            <pc:docMk/>
            <pc:sldMk cId="1732943474" sldId="269"/>
            <ac:spMk id="122" creationId="{9846922F-D90F-B14C-34FC-2A2EC1623C4F}"/>
          </ac:spMkLst>
        </pc:spChg>
        <pc:spChg chg="add del mod">
          <ac:chgData name="Phathizwe Malinga" userId="c0872fc94d4656e2" providerId="LiveId" clId="{17F43B99-0907-A24B-8BCE-CC2C4F6F761A}" dt="2023-01-31T08:22:27.281" v="3424" actId="20577"/>
          <ac:spMkLst>
            <pc:docMk/>
            <pc:sldMk cId="1732943474" sldId="269"/>
            <ac:spMk id="123" creationId="{5B6B44F2-E0BE-D5A3-AF50-0AC88B269C0C}"/>
          </ac:spMkLst>
        </pc:spChg>
        <pc:spChg chg="add del mod">
          <ac:chgData name="Phathizwe Malinga" userId="c0872fc94d4656e2" providerId="LiveId" clId="{17F43B99-0907-A24B-8BCE-CC2C4F6F761A}" dt="2023-01-31T08:07:26.586" v="3329" actId="21"/>
          <ac:spMkLst>
            <pc:docMk/>
            <pc:sldMk cId="1732943474" sldId="269"/>
            <ac:spMk id="124" creationId="{8FF4EB3E-B962-21BE-5831-9F0873AF6D91}"/>
          </ac:spMkLst>
        </pc:spChg>
        <pc:spChg chg="add del mod">
          <ac:chgData name="Phathizwe Malinga" userId="c0872fc94d4656e2" providerId="LiveId" clId="{17F43B99-0907-A24B-8BCE-CC2C4F6F761A}" dt="2023-01-31T08:07:26.586" v="3329" actId="21"/>
          <ac:spMkLst>
            <pc:docMk/>
            <pc:sldMk cId="1732943474" sldId="269"/>
            <ac:spMk id="125" creationId="{D46F854B-8F0F-7F8A-66F8-4438C54FB420}"/>
          </ac:spMkLst>
        </pc:spChg>
        <pc:spChg chg="add del mod">
          <ac:chgData name="Phathizwe Malinga" userId="c0872fc94d4656e2" providerId="LiveId" clId="{17F43B99-0907-A24B-8BCE-CC2C4F6F761A}" dt="2023-01-31T08:22:35.222" v="3425" actId="20577"/>
          <ac:spMkLst>
            <pc:docMk/>
            <pc:sldMk cId="1732943474" sldId="269"/>
            <ac:spMk id="126" creationId="{3CEE90D7-CB00-7532-4B0E-01E86EAD0E08}"/>
          </ac:spMkLst>
        </pc:spChg>
        <pc:spChg chg="add del mod">
          <ac:chgData name="Phathizwe Malinga" userId="c0872fc94d4656e2" providerId="LiveId" clId="{17F43B99-0907-A24B-8BCE-CC2C4F6F761A}" dt="2023-01-31T08:22:35.222" v="3425" actId="20577"/>
          <ac:spMkLst>
            <pc:docMk/>
            <pc:sldMk cId="1732943474" sldId="269"/>
            <ac:spMk id="127" creationId="{19C18A9F-03C7-6360-7C06-BE3C34C7A740}"/>
          </ac:spMkLst>
        </pc:spChg>
        <pc:spChg chg="add del mod">
          <ac:chgData name="Phathizwe Malinga" userId="c0872fc94d4656e2" providerId="LiveId" clId="{17F43B99-0907-A24B-8BCE-CC2C4F6F761A}" dt="2023-01-31T08:07:26.586" v="3329" actId="21"/>
          <ac:spMkLst>
            <pc:docMk/>
            <pc:sldMk cId="1732943474" sldId="269"/>
            <ac:spMk id="128" creationId="{F671348C-3E1A-FF42-410F-7B3FD017DB0B}"/>
          </ac:spMkLst>
        </pc:spChg>
        <pc:spChg chg="add del mod">
          <ac:chgData name="Phathizwe Malinga" userId="c0872fc94d4656e2" providerId="LiveId" clId="{17F43B99-0907-A24B-8BCE-CC2C4F6F761A}" dt="2023-01-31T08:07:26.586" v="3329" actId="21"/>
          <ac:spMkLst>
            <pc:docMk/>
            <pc:sldMk cId="1732943474" sldId="269"/>
            <ac:spMk id="129" creationId="{2DFC5CD2-7903-568C-6011-47E3B32D7D52}"/>
          </ac:spMkLst>
        </pc:spChg>
        <pc:spChg chg="add del mod">
          <ac:chgData name="Phathizwe Malinga" userId="c0872fc94d4656e2" providerId="LiveId" clId="{17F43B99-0907-A24B-8BCE-CC2C4F6F761A}" dt="2023-01-31T08:07:26.586" v="3329" actId="21"/>
          <ac:spMkLst>
            <pc:docMk/>
            <pc:sldMk cId="1732943474" sldId="269"/>
            <ac:spMk id="130" creationId="{2AA5AD83-3606-B065-E0D8-0A905C02B078}"/>
          </ac:spMkLst>
        </pc:spChg>
        <pc:spChg chg="add del mod">
          <ac:chgData name="Phathizwe Malinga" userId="c0872fc94d4656e2" providerId="LiveId" clId="{17F43B99-0907-A24B-8BCE-CC2C4F6F761A}" dt="2023-01-31T08:22:35.222" v="3425" actId="20577"/>
          <ac:spMkLst>
            <pc:docMk/>
            <pc:sldMk cId="1732943474" sldId="269"/>
            <ac:spMk id="131" creationId="{AD9EC465-839C-6924-6043-45C109B005AE}"/>
          </ac:spMkLst>
        </pc:spChg>
        <pc:spChg chg="add del mod">
          <ac:chgData name="Phathizwe Malinga" userId="c0872fc94d4656e2" providerId="LiveId" clId="{17F43B99-0907-A24B-8BCE-CC2C4F6F761A}" dt="2023-01-31T08:22:35.222" v="3425" actId="20577"/>
          <ac:spMkLst>
            <pc:docMk/>
            <pc:sldMk cId="1732943474" sldId="269"/>
            <ac:spMk id="132" creationId="{3E1D896E-F7BE-7A1C-27E0-65FC2F763687}"/>
          </ac:spMkLst>
        </pc:spChg>
        <pc:spChg chg="add del mod">
          <ac:chgData name="Phathizwe Malinga" userId="c0872fc94d4656e2" providerId="LiveId" clId="{17F43B99-0907-A24B-8BCE-CC2C4F6F761A}" dt="2023-01-31T08:22:35.222" v="3425" actId="20577"/>
          <ac:spMkLst>
            <pc:docMk/>
            <pc:sldMk cId="1732943474" sldId="269"/>
            <ac:spMk id="133" creationId="{5E6E5D98-C1EA-CD38-C39F-A04058B0FFB9}"/>
          </ac:spMkLst>
        </pc:spChg>
        <pc:spChg chg="add del mod">
          <ac:chgData name="Phathizwe Malinga" userId="c0872fc94d4656e2" providerId="LiveId" clId="{17F43B99-0907-A24B-8BCE-CC2C4F6F761A}" dt="2023-01-31T08:22:27.281" v="3424" actId="20577"/>
          <ac:spMkLst>
            <pc:docMk/>
            <pc:sldMk cId="1732943474" sldId="269"/>
            <ac:spMk id="134" creationId="{CFB4E11D-DE51-1FD1-3497-5F9819143D1C}"/>
          </ac:spMkLst>
        </pc:spChg>
        <pc:spChg chg="add del mod">
          <ac:chgData name="Phathizwe Malinga" userId="c0872fc94d4656e2" providerId="LiveId" clId="{17F43B99-0907-A24B-8BCE-CC2C4F6F761A}" dt="2023-01-19T03:11:23.325" v="2388" actId="478"/>
          <ac:spMkLst>
            <pc:docMk/>
            <pc:sldMk cId="1732943474" sldId="269"/>
            <ac:spMk id="135" creationId="{92F5AC2F-4AD1-5950-D2FA-0FB631328BF9}"/>
          </ac:spMkLst>
        </pc:spChg>
        <pc:spChg chg="add del mod">
          <ac:chgData name="Phathizwe Malinga" userId="c0872fc94d4656e2" providerId="LiveId" clId="{17F43B99-0907-A24B-8BCE-CC2C4F6F761A}" dt="2023-01-31T08:22:35.222" v="3425" actId="20577"/>
          <ac:spMkLst>
            <pc:docMk/>
            <pc:sldMk cId="1732943474" sldId="269"/>
            <ac:spMk id="136" creationId="{62CB8880-72AC-FAAA-E23F-D48E11539FAB}"/>
          </ac:spMkLst>
        </pc:spChg>
        <pc:spChg chg="add del mod">
          <ac:chgData name="Phathizwe Malinga" userId="c0872fc94d4656e2" providerId="LiveId" clId="{17F43B99-0907-A24B-8BCE-CC2C4F6F761A}" dt="2023-01-31T08:07:26.586" v="3329" actId="21"/>
          <ac:spMkLst>
            <pc:docMk/>
            <pc:sldMk cId="1732943474" sldId="269"/>
            <ac:spMk id="137" creationId="{6C083458-B71F-2B39-541A-CEF9988F9C85}"/>
          </ac:spMkLst>
        </pc:spChg>
        <pc:grpChg chg="add">
          <ac:chgData name="Phathizwe Malinga" userId="c0872fc94d4656e2" providerId="LiveId" clId="{17F43B99-0907-A24B-8BCE-CC2C4F6F761A}" dt="2023-01-31T08:07:44.216" v="3330" actId="164"/>
          <ac:grpSpMkLst>
            <pc:docMk/>
            <pc:sldMk cId="1732943474" sldId="269"/>
            <ac:grpSpMk id="2" creationId="{F38AE452-D612-594E-9E7B-82E5DF560393}"/>
          </ac:grpSpMkLst>
        </pc:grpChg>
        <pc:grpChg chg="add mod">
          <ac:chgData name="Phathizwe Malinga" userId="c0872fc94d4656e2" providerId="LiveId" clId="{17F43B99-0907-A24B-8BCE-CC2C4F6F761A}" dt="2023-01-31T08:22:35.222" v="3425" actId="20577"/>
          <ac:grpSpMkLst>
            <pc:docMk/>
            <pc:sldMk cId="1732943474" sldId="269"/>
            <ac:grpSpMk id="4" creationId="{72138EF1-AA2C-A38C-B161-876FB3A350EF}"/>
          </ac:grpSpMkLst>
        </pc:grpChg>
        <pc:grpChg chg="add mod">
          <ac:chgData name="Phathizwe Malinga" userId="c0872fc94d4656e2" providerId="LiveId" clId="{17F43B99-0907-A24B-8BCE-CC2C4F6F761A}" dt="2023-01-31T08:22:27.281" v="3424" actId="20577"/>
          <ac:grpSpMkLst>
            <pc:docMk/>
            <pc:sldMk cId="1732943474" sldId="269"/>
            <ac:grpSpMk id="5" creationId="{F4A129C0-7B19-C002-91AE-CB7D042E7288}"/>
          </ac:grpSpMkLst>
        </pc:grpChg>
        <pc:grpChg chg="add del mod">
          <ac:chgData name="Phathizwe Malinga" userId="c0872fc94d4656e2" providerId="LiveId" clId="{17F43B99-0907-A24B-8BCE-CC2C4F6F761A}" dt="2023-01-19T03:07:19.439" v="2184" actId="478"/>
          <ac:grpSpMkLst>
            <pc:docMk/>
            <pc:sldMk cId="1732943474" sldId="269"/>
            <ac:grpSpMk id="19" creationId="{E2D8612E-C5E8-C1E8-093A-4F74F3CD672D}"/>
          </ac:grpSpMkLst>
        </pc:grpChg>
        <pc:grpChg chg="add del mod">
          <ac:chgData name="Phathizwe Malinga" userId="c0872fc94d4656e2" providerId="LiveId" clId="{17F43B99-0907-A24B-8BCE-CC2C4F6F761A}" dt="2023-01-19T03:07:19.439" v="2184" actId="478"/>
          <ac:grpSpMkLst>
            <pc:docMk/>
            <pc:sldMk cId="1732943474" sldId="269"/>
            <ac:grpSpMk id="30" creationId="{16DD1A52-EBDA-77DF-6827-CFFFCEBA56E9}"/>
          </ac:grpSpMkLst>
        </pc:grpChg>
        <pc:grpChg chg="add del mod">
          <ac:chgData name="Phathizwe Malinga" userId="c0872fc94d4656e2" providerId="LiveId" clId="{17F43B99-0907-A24B-8BCE-CC2C4F6F761A}" dt="2023-01-19T03:07:19.439" v="2184" actId="478"/>
          <ac:grpSpMkLst>
            <pc:docMk/>
            <pc:sldMk cId="1732943474" sldId="269"/>
            <ac:grpSpMk id="41" creationId="{36A283B3-3F7A-0BDB-E5E2-8FD06BAE6F87}"/>
          </ac:grpSpMkLst>
        </pc:grpChg>
        <pc:grpChg chg="add del mod">
          <ac:chgData name="Phathizwe Malinga" userId="c0872fc94d4656e2" providerId="LiveId" clId="{17F43B99-0907-A24B-8BCE-CC2C4F6F761A}" dt="2023-01-19T03:07:19.439" v="2184" actId="478"/>
          <ac:grpSpMkLst>
            <pc:docMk/>
            <pc:sldMk cId="1732943474" sldId="269"/>
            <ac:grpSpMk id="51" creationId="{915A4502-B16E-4576-71E0-FA81D9AFF162}"/>
          </ac:grpSpMkLst>
        </pc:grpChg>
        <pc:grpChg chg="add del mod">
          <ac:chgData name="Phathizwe Malinga" userId="c0872fc94d4656e2" providerId="LiveId" clId="{17F43B99-0907-A24B-8BCE-CC2C4F6F761A}" dt="2023-01-31T08:22:35.222" v="3425" actId="20577"/>
          <ac:grpSpMkLst>
            <pc:docMk/>
            <pc:sldMk cId="1732943474" sldId="269"/>
            <ac:grpSpMk id="88" creationId="{E36D22BD-E274-B58E-F635-342D9208408C}"/>
          </ac:grpSpMkLst>
        </pc:grpChg>
        <pc:grpChg chg="add del mod">
          <ac:chgData name="Phathizwe Malinga" userId="c0872fc94d4656e2" providerId="LiveId" clId="{17F43B99-0907-A24B-8BCE-CC2C4F6F761A}" dt="2023-01-31T08:07:26.586" v="3329" actId="21"/>
          <ac:grpSpMkLst>
            <pc:docMk/>
            <pc:sldMk cId="1732943474" sldId="269"/>
            <ac:grpSpMk id="99" creationId="{CC4506C2-A819-28B6-867D-8029EF287C1E}"/>
          </ac:grpSpMkLst>
        </pc:grpChg>
        <pc:grpChg chg="add del mod">
          <ac:chgData name="Phathizwe Malinga" userId="c0872fc94d4656e2" providerId="LiveId" clId="{17F43B99-0907-A24B-8BCE-CC2C4F6F761A}" dt="2023-01-31T08:22:27.281" v="3424" actId="20577"/>
          <ac:grpSpMkLst>
            <pc:docMk/>
            <pc:sldMk cId="1732943474" sldId="269"/>
            <ac:grpSpMk id="109" creationId="{4C14591F-FBBF-38D7-5704-22BC804AE43F}"/>
          </ac:grpSpMkLst>
        </pc:grpChg>
        <pc:graphicFrameChg chg="del">
          <ac:chgData name="Phathizwe Malinga" userId="c0872fc94d4656e2" providerId="LiveId" clId="{17F43B99-0907-A24B-8BCE-CC2C4F6F761A}" dt="2023-01-19T03:04:52.665" v="2076" actId="478"/>
          <ac:graphicFrameMkLst>
            <pc:docMk/>
            <pc:sldMk cId="1732943474" sldId="269"/>
            <ac:graphicFrameMk id="2" creationId="{E9AFAD58-AAEE-B5D7-9158-C6C45A82E083}"/>
          </ac:graphicFrameMkLst>
        </pc:graphicFrameChg>
        <pc:picChg chg="add del mod">
          <ac:chgData name="Phathizwe Malinga" userId="c0872fc94d4656e2" providerId="LiveId" clId="{17F43B99-0907-A24B-8BCE-CC2C4F6F761A}" dt="2023-01-22T13:53:07.941" v="2964"/>
          <ac:picMkLst>
            <pc:docMk/>
            <pc:sldMk cId="1732943474" sldId="269"/>
            <ac:picMk id="2" creationId="{3FCC6E3F-A33B-2060-D792-7BDDFB2FF24F}"/>
          </ac:picMkLst>
        </pc:picChg>
        <pc:picChg chg="add mod">
          <ac:chgData name="Phathizwe Malinga" userId="c0872fc94d4656e2" providerId="LiveId" clId="{17F43B99-0907-A24B-8BCE-CC2C4F6F761A}" dt="2023-01-22T13:53:54.879" v="2965"/>
          <ac:picMkLst>
            <pc:docMk/>
            <pc:sldMk cId="1732943474" sldId="269"/>
            <ac:picMk id="3" creationId="{A4212636-E0F1-FF62-84A1-D5537E6FB917}"/>
          </ac:picMkLst>
        </pc:picChg>
        <pc:cxnChg chg="del">
          <ac:chgData name="Phathizwe Malinga" userId="c0872fc94d4656e2" providerId="LiveId" clId="{17F43B99-0907-A24B-8BCE-CC2C4F6F761A}" dt="2023-01-19T03:04:52.665" v="2076" actId="478"/>
          <ac:cxnSpMkLst>
            <pc:docMk/>
            <pc:sldMk cId="1732943474" sldId="269"/>
            <ac:cxnSpMk id="13" creationId="{A7E9507F-D5EB-4CC2-B144-1171D04E22F1}"/>
          </ac:cxnSpMkLst>
        </pc:cxnChg>
        <pc:cxnChg chg="del">
          <ac:chgData name="Phathizwe Malinga" userId="c0872fc94d4656e2" providerId="LiveId" clId="{17F43B99-0907-A24B-8BCE-CC2C4F6F761A}" dt="2023-01-19T03:04:52.665" v="2076" actId="478"/>
          <ac:cxnSpMkLst>
            <pc:docMk/>
            <pc:sldMk cId="1732943474" sldId="269"/>
            <ac:cxnSpMk id="14" creationId="{A615A19F-92CF-407A-86D1-7E02281AF0B2}"/>
          </ac:cxnSpMkLst>
        </pc:cxnChg>
        <pc:cxnChg chg="del">
          <ac:chgData name="Phathizwe Malinga" userId="c0872fc94d4656e2" providerId="LiveId" clId="{17F43B99-0907-A24B-8BCE-CC2C4F6F761A}" dt="2023-01-19T03:04:52.665" v="2076" actId="478"/>
          <ac:cxnSpMkLst>
            <pc:docMk/>
            <pc:sldMk cId="1732943474" sldId="269"/>
            <ac:cxnSpMk id="15" creationId="{10308626-2A88-4658-A033-26F286BE58D2}"/>
          </ac:cxnSpMkLst>
        </pc:cxnChg>
      </pc:sldChg>
      <pc:sldChg chg="addSp delSp modSp mod modTransition delAnim modAnim modNotesTx">
        <pc:chgData name="Phathizwe Malinga" userId="c0872fc94d4656e2" providerId="LiveId" clId="{17F43B99-0907-A24B-8BCE-CC2C4F6F761A}" dt="2023-01-31T16:59:01.292" v="3720" actId="1076"/>
        <pc:sldMkLst>
          <pc:docMk/>
          <pc:sldMk cId="1815092086" sldId="270"/>
        </pc:sldMkLst>
        <pc:spChg chg="add del mod">
          <ac:chgData name="Phathizwe Malinga" userId="c0872fc94d4656e2" providerId="LiveId" clId="{17F43B99-0907-A24B-8BCE-CC2C4F6F761A}" dt="2023-01-31T16:44:14.418" v="3635" actId="478"/>
          <ac:spMkLst>
            <pc:docMk/>
            <pc:sldMk cId="1815092086" sldId="270"/>
            <ac:spMk id="6" creationId="{D9D73C4F-688E-F5B0-5BA1-A5806EE7EE96}"/>
          </ac:spMkLst>
        </pc:spChg>
        <pc:spChg chg="add del mod">
          <ac:chgData name="Phathizwe Malinga" userId="c0872fc94d4656e2" providerId="LiveId" clId="{17F43B99-0907-A24B-8BCE-CC2C4F6F761A}" dt="2023-01-31T16:44:14.418" v="3635" actId="478"/>
          <ac:spMkLst>
            <pc:docMk/>
            <pc:sldMk cId="1815092086" sldId="270"/>
            <ac:spMk id="7" creationId="{5ECD7AD5-B738-E5E5-12A1-24072FE6CD1C}"/>
          </ac:spMkLst>
        </pc:spChg>
        <pc:spChg chg="add mod">
          <ac:chgData name="Phathizwe Malinga" userId="c0872fc94d4656e2" providerId="LiveId" clId="{17F43B99-0907-A24B-8BCE-CC2C4F6F761A}" dt="2023-01-31T16:46:26.744" v="3656" actId="14100"/>
          <ac:spMkLst>
            <pc:docMk/>
            <pc:sldMk cId="1815092086" sldId="270"/>
            <ac:spMk id="8" creationId="{2A1E13C6-5B9E-427D-A548-8F64ABE47B14}"/>
          </ac:spMkLst>
        </pc:spChg>
        <pc:spChg chg="add mod">
          <ac:chgData name="Phathizwe Malinga" userId="c0872fc94d4656e2" providerId="LiveId" clId="{17F43B99-0907-A24B-8BCE-CC2C4F6F761A}" dt="2023-01-31T16:47:27.036" v="3663" actId="14100"/>
          <ac:spMkLst>
            <pc:docMk/>
            <pc:sldMk cId="1815092086" sldId="270"/>
            <ac:spMk id="9" creationId="{3265C5EF-6858-B6E1-D9EE-80A9C646B4EC}"/>
          </ac:spMkLst>
        </pc:spChg>
        <pc:spChg chg="add mod">
          <ac:chgData name="Phathizwe Malinga" userId="c0872fc94d4656e2" providerId="LiveId" clId="{17F43B99-0907-A24B-8BCE-CC2C4F6F761A}" dt="2023-01-31T16:49:29.947" v="3677" actId="14100"/>
          <ac:spMkLst>
            <pc:docMk/>
            <pc:sldMk cId="1815092086" sldId="270"/>
            <ac:spMk id="10" creationId="{C61421D8-801D-89C9-2C9D-B66712C42F1F}"/>
          </ac:spMkLst>
        </pc:spChg>
        <pc:spChg chg="add del mod">
          <ac:chgData name="Phathizwe Malinga" userId="c0872fc94d4656e2" providerId="LiveId" clId="{17F43B99-0907-A24B-8BCE-CC2C4F6F761A}" dt="2023-01-31T16:49:50.085" v="3682"/>
          <ac:spMkLst>
            <pc:docMk/>
            <pc:sldMk cId="1815092086" sldId="270"/>
            <ac:spMk id="11" creationId="{E5C5E2AE-13BE-8E8F-27F9-0C50236F41C4}"/>
          </ac:spMkLst>
        </pc:spChg>
        <pc:spChg chg="add mod">
          <ac:chgData name="Phathizwe Malinga" userId="c0872fc94d4656e2" providerId="LiveId" clId="{17F43B99-0907-A24B-8BCE-CC2C4F6F761A}" dt="2023-01-31T16:51:44.551" v="3688" actId="14100"/>
          <ac:spMkLst>
            <pc:docMk/>
            <pc:sldMk cId="1815092086" sldId="270"/>
            <ac:spMk id="12" creationId="{813A4266-2F93-1686-3E19-D5F082483F8D}"/>
          </ac:spMkLst>
        </pc:spChg>
        <pc:spChg chg="add mod">
          <ac:chgData name="Phathizwe Malinga" userId="c0872fc94d4656e2" providerId="LiveId" clId="{17F43B99-0907-A24B-8BCE-CC2C4F6F761A}" dt="2023-01-31T16:58:56.273" v="3719" actId="14100"/>
          <ac:spMkLst>
            <pc:docMk/>
            <pc:sldMk cId="1815092086" sldId="270"/>
            <ac:spMk id="13" creationId="{A2E1CA93-EDEA-73CB-6976-C609A498C048}"/>
          </ac:spMkLst>
        </pc:spChg>
        <pc:spChg chg="add mod">
          <ac:chgData name="Phathizwe Malinga" userId="c0872fc94d4656e2" providerId="LiveId" clId="{17F43B99-0907-A24B-8BCE-CC2C4F6F761A}" dt="2023-01-31T16:59:01.292" v="3720" actId="1076"/>
          <ac:spMkLst>
            <pc:docMk/>
            <pc:sldMk cId="1815092086" sldId="270"/>
            <ac:spMk id="14" creationId="{AFDDA917-7EA8-C214-AFE4-4C3CC5BA9355}"/>
          </ac:spMkLst>
        </pc:spChg>
        <pc:spChg chg="del">
          <ac:chgData name="Phathizwe Malinga" userId="c0872fc94d4656e2" providerId="LiveId" clId="{17F43B99-0907-A24B-8BCE-CC2C4F6F761A}" dt="2023-01-19T03:23:07.131" v="2410" actId="478"/>
          <ac:spMkLst>
            <pc:docMk/>
            <pc:sldMk cId="1815092086" sldId="270"/>
            <ac:spMk id="22" creationId="{DC97DDF7-57D2-4865-AEC7-4FE20C189E1D}"/>
          </ac:spMkLst>
        </pc:spChg>
        <pc:picChg chg="add del mod">
          <ac:chgData name="Phathizwe Malinga" userId="c0872fc94d4656e2" providerId="LiveId" clId="{17F43B99-0907-A24B-8BCE-CC2C4F6F761A}" dt="2023-01-22T14:16:26.013" v="2997"/>
          <ac:picMkLst>
            <pc:docMk/>
            <pc:sldMk cId="1815092086" sldId="270"/>
            <ac:picMk id="2" creationId="{065FC8BF-A64A-1428-6B42-78DD8549BB0F}"/>
          </ac:picMkLst>
        </pc:picChg>
        <pc:picChg chg="add mod">
          <ac:chgData name="Phathizwe Malinga" userId="c0872fc94d4656e2" providerId="LiveId" clId="{17F43B99-0907-A24B-8BCE-CC2C4F6F761A}" dt="2023-01-31T16:37:49.538" v="3576" actId="1076"/>
          <ac:picMkLst>
            <pc:docMk/>
            <pc:sldMk cId="1815092086" sldId="270"/>
            <ac:picMk id="2" creationId="{DE83E612-1F63-63A8-EDB1-E4871CC1631E}"/>
          </ac:picMkLst>
        </pc:picChg>
        <pc:picChg chg="add mod">
          <ac:chgData name="Phathizwe Malinga" userId="c0872fc94d4656e2" providerId="LiveId" clId="{17F43B99-0907-A24B-8BCE-CC2C4F6F761A}" dt="2023-01-22T14:19:46.618" v="2998"/>
          <ac:picMkLst>
            <pc:docMk/>
            <pc:sldMk cId="1815092086" sldId="270"/>
            <ac:picMk id="3" creationId="{4D5D0521-A768-7EE7-C450-5A22CED89479}"/>
          </ac:picMkLst>
        </pc:picChg>
        <pc:picChg chg="add mod">
          <ac:chgData name="Phathizwe Malinga" userId="c0872fc94d4656e2" providerId="LiveId" clId="{17F43B99-0907-A24B-8BCE-CC2C4F6F761A}" dt="2023-01-31T16:38:11.516" v="3579" actId="1076"/>
          <ac:picMkLst>
            <pc:docMk/>
            <pc:sldMk cId="1815092086" sldId="270"/>
            <ac:picMk id="4" creationId="{83943931-4762-A58D-DAD0-9E5286819B21}"/>
          </ac:picMkLst>
        </pc:picChg>
      </pc:sldChg>
      <pc:sldChg chg="addSp delSp modSp add del mod ord modTransition modAnim modNotesTx">
        <pc:chgData name="Phathizwe Malinga" userId="c0872fc94d4656e2" providerId="LiveId" clId="{17F43B99-0907-A24B-8BCE-CC2C4F6F761A}" dt="2023-01-31T07:15:44.882" v="3033" actId="962"/>
        <pc:sldMkLst>
          <pc:docMk/>
          <pc:sldMk cId="2822627312" sldId="271"/>
        </pc:sldMkLst>
        <pc:spChg chg="mod">
          <ac:chgData name="Phathizwe Malinga" userId="c0872fc94d4656e2" providerId="LiveId" clId="{17F43B99-0907-A24B-8BCE-CC2C4F6F761A}" dt="2023-01-19T02:40:47.371" v="1214" actId="113"/>
          <ac:spMkLst>
            <pc:docMk/>
            <pc:sldMk cId="2822627312" sldId="271"/>
            <ac:spMk id="2" creationId="{992D8013-0194-4BF2-ACE9-68F022C3C3E2}"/>
          </ac:spMkLst>
        </pc:spChg>
        <pc:spChg chg="mod">
          <ac:chgData name="Phathizwe Malinga" userId="c0872fc94d4656e2" providerId="LiveId" clId="{17F43B99-0907-A24B-8BCE-CC2C4F6F761A}" dt="2023-01-19T02:41:51.853" v="1315" actId="20577"/>
          <ac:spMkLst>
            <pc:docMk/>
            <pc:sldMk cId="2822627312" sldId="271"/>
            <ac:spMk id="3" creationId="{B62F7EB3-9B42-40C9-9255-6701CCE1C18B}"/>
          </ac:spMkLst>
        </pc:spChg>
        <pc:picChg chg="add del mod">
          <ac:chgData name="Phathizwe Malinga" userId="c0872fc94d4656e2" providerId="LiveId" clId="{17F43B99-0907-A24B-8BCE-CC2C4F6F761A}" dt="2023-01-31T05:08:33.312" v="3002"/>
          <ac:picMkLst>
            <pc:docMk/>
            <pc:sldMk cId="2822627312" sldId="271"/>
            <ac:picMk id="4" creationId="{1E78A1EE-0E64-3415-D666-DBE45823DEAE}"/>
          </ac:picMkLst>
        </pc:picChg>
        <pc:picChg chg="add del mod">
          <ac:chgData name="Phathizwe Malinga" userId="c0872fc94d4656e2" providerId="LiveId" clId="{17F43B99-0907-A24B-8BCE-CC2C4F6F761A}" dt="2023-01-22T11:46:56.264" v="2613"/>
          <ac:picMkLst>
            <pc:docMk/>
            <pc:sldMk cId="2822627312" sldId="271"/>
            <ac:picMk id="4" creationId="{D2E76E4D-3F9F-5CA8-662D-8BA47C8D0D58}"/>
          </ac:picMkLst>
        </pc:picChg>
        <pc:picChg chg="add del mod">
          <ac:chgData name="Phathizwe Malinga" userId="c0872fc94d4656e2" providerId="LiveId" clId="{17F43B99-0907-A24B-8BCE-CC2C4F6F761A}" dt="2023-01-31T05:09:13.767" v="3004"/>
          <ac:picMkLst>
            <pc:docMk/>
            <pc:sldMk cId="2822627312" sldId="271"/>
            <ac:picMk id="5" creationId="{0BA26F4A-E1CB-A0A3-7A43-294AB7D8CC6C}"/>
          </ac:picMkLst>
        </pc:picChg>
        <pc:picChg chg="add del mod">
          <ac:chgData name="Phathizwe Malinga" userId="c0872fc94d4656e2" providerId="LiveId" clId="{17F43B99-0907-A24B-8BCE-CC2C4F6F761A}" dt="2023-01-22T13:37:06.276" v="2935"/>
          <ac:picMkLst>
            <pc:docMk/>
            <pc:sldMk cId="2822627312" sldId="271"/>
            <ac:picMk id="5" creationId="{D2C58DFF-6610-2A78-74BA-76A3ED14C584}"/>
          </ac:picMkLst>
        </pc:picChg>
        <pc:picChg chg="add mod">
          <ac:chgData name="Phathizwe Malinga" userId="c0872fc94d4656e2" providerId="LiveId" clId="{17F43B99-0907-A24B-8BCE-CC2C4F6F761A}" dt="2023-01-31T05:10:06.435" v="3005"/>
          <ac:picMkLst>
            <pc:docMk/>
            <pc:sldMk cId="2822627312" sldId="271"/>
            <ac:picMk id="6" creationId="{249E6B4F-7BB1-B78A-87C9-776FE824A522}"/>
          </ac:picMkLst>
        </pc:picChg>
        <pc:picChg chg="add del mod">
          <ac:chgData name="Phathizwe Malinga" userId="c0872fc94d4656e2" providerId="LiveId" clId="{17F43B99-0907-A24B-8BCE-CC2C4F6F761A}" dt="2023-01-22T13:37:50.411" v="2938"/>
          <ac:picMkLst>
            <pc:docMk/>
            <pc:sldMk cId="2822627312" sldId="271"/>
            <ac:picMk id="6" creationId="{D9120269-351C-0D2F-0EFA-F250B90D992A}"/>
          </ac:picMkLst>
        </pc:picChg>
        <pc:picChg chg="add del mod">
          <ac:chgData name="Phathizwe Malinga" userId="c0872fc94d4656e2" providerId="LiveId" clId="{17F43B99-0907-A24B-8BCE-CC2C4F6F761A}" dt="2023-01-22T13:38:29.044" v="2941"/>
          <ac:picMkLst>
            <pc:docMk/>
            <pc:sldMk cId="2822627312" sldId="271"/>
            <ac:picMk id="7" creationId="{E260C1DC-783D-F6A6-9142-A25DAFDC18C0}"/>
          </ac:picMkLst>
        </pc:picChg>
        <pc:picChg chg="add del mod">
          <ac:chgData name="Phathizwe Malinga" userId="c0872fc94d4656e2" providerId="LiveId" clId="{17F43B99-0907-A24B-8BCE-CC2C4F6F761A}" dt="2023-01-22T13:40:10.812" v="2943"/>
          <ac:picMkLst>
            <pc:docMk/>
            <pc:sldMk cId="2822627312" sldId="271"/>
            <ac:picMk id="8" creationId="{348109A9-E02F-9B3F-A570-2F89E2BCFF46}"/>
          </ac:picMkLst>
        </pc:picChg>
        <pc:picChg chg="add mod">
          <ac:chgData name="Phathizwe Malinga" userId="c0872fc94d4656e2" providerId="LiveId" clId="{17F43B99-0907-A24B-8BCE-CC2C4F6F761A}" dt="2023-01-31T07:15:44.882" v="3033" actId="962"/>
          <ac:picMkLst>
            <pc:docMk/>
            <pc:sldMk cId="2822627312" sldId="271"/>
            <ac:picMk id="8" creationId="{491575BB-4496-81D2-BF1A-CA465C9EEE91}"/>
          </ac:picMkLst>
        </pc:picChg>
        <pc:picChg chg="add del mod">
          <ac:chgData name="Phathizwe Malinga" userId="c0872fc94d4656e2" providerId="LiveId" clId="{17F43B99-0907-A24B-8BCE-CC2C4F6F761A}" dt="2023-01-22T13:40:19.749" v="2945"/>
          <ac:picMkLst>
            <pc:docMk/>
            <pc:sldMk cId="2822627312" sldId="271"/>
            <ac:picMk id="9" creationId="{24D7378D-BE41-896E-2013-15BDEB940521}"/>
          </ac:picMkLst>
        </pc:picChg>
        <pc:picChg chg="add del mod">
          <ac:chgData name="Phathizwe Malinga" userId="c0872fc94d4656e2" providerId="LiveId" clId="{17F43B99-0907-A24B-8BCE-CC2C4F6F761A}" dt="2023-01-22T13:41:05.228" v="2947"/>
          <ac:picMkLst>
            <pc:docMk/>
            <pc:sldMk cId="2822627312" sldId="271"/>
            <ac:picMk id="10" creationId="{9356F003-10F1-3686-573A-54FE4CA12E92}"/>
          </ac:picMkLst>
        </pc:picChg>
        <pc:picChg chg="add del mod">
          <ac:chgData name="Phathizwe Malinga" userId="c0872fc94d4656e2" providerId="LiveId" clId="{17F43B99-0907-A24B-8BCE-CC2C4F6F761A}" dt="2023-01-22T13:41:12.979" v="2949"/>
          <ac:picMkLst>
            <pc:docMk/>
            <pc:sldMk cId="2822627312" sldId="271"/>
            <ac:picMk id="11" creationId="{3431388B-FB53-E591-733B-1A654471FDF7}"/>
          </ac:picMkLst>
        </pc:picChg>
        <pc:picChg chg="add del mod">
          <ac:chgData name="Phathizwe Malinga" userId="c0872fc94d4656e2" providerId="LiveId" clId="{17F43B99-0907-A24B-8BCE-CC2C4F6F761A}" dt="2023-01-31T05:06:14.138" v="3000"/>
          <ac:picMkLst>
            <pc:docMk/>
            <pc:sldMk cId="2822627312" sldId="271"/>
            <ac:picMk id="12" creationId="{F112151B-8448-294B-754E-36E57E861A21}"/>
          </ac:picMkLst>
        </pc:picChg>
      </pc:sldChg>
      <pc:sldChg chg="addSp delSp modSp add mod modTransition modAnim modNotesTx">
        <pc:chgData name="Phathizwe Malinga" userId="c0872fc94d4656e2" providerId="LiveId" clId="{17F43B99-0907-A24B-8BCE-CC2C4F6F761A}" dt="2023-01-31T07:49:54.818" v="3323" actId="207"/>
        <pc:sldMkLst>
          <pc:docMk/>
          <pc:sldMk cId="716252106" sldId="272"/>
        </pc:sldMkLst>
        <pc:spChg chg="add del mod">
          <ac:chgData name="Phathizwe Malinga" userId="c0872fc94d4656e2" providerId="LiveId" clId="{17F43B99-0907-A24B-8BCE-CC2C4F6F761A}" dt="2023-01-31T07:45:10.174" v="3257" actId="20577"/>
          <ac:spMkLst>
            <pc:docMk/>
            <pc:sldMk cId="716252106" sldId="272"/>
            <ac:spMk id="2" creationId="{93BBC97F-B0E7-9443-92CA-CFC44C12A04E}"/>
          </ac:spMkLst>
        </pc:spChg>
        <pc:spChg chg="add mod">
          <ac:chgData name="Phathizwe Malinga" userId="c0872fc94d4656e2" providerId="LiveId" clId="{17F43B99-0907-A24B-8BCE-CC2C4F6F761A}" dt="2023-01-19T02:55:11.291" v="1848"/>
          <ac:spMkLst>
            <pc:docMk/>
            <pc:sldMk cId="716252106" sldId="272"/>
            <ac:spMk id="3" creationId="{0FE70991-F760-D9C6-B5F5-A2572D51E7A6}"/>
          </ac:spMkLst>
        </pc:spChg>
        <pc:spChg chg="add mod">
          <ac:chgData name="Phathizwe Malinga" userId="c0872fc94d4656e2" providerId="LiveId" clId="{17F43B99-0907-A24B-8BCE-CC2C4F6F761A}" dt="2023-01-19T02:55:11.291" v="1848"/>
          <ac:spMkLst>
            <pc:docMk/>
            <pc:sldMk cId="716252106" sldId="272"/>
            <ac:spMk id="5" creationId="{1354A714-7397-6731-335C-4B0F48AE49DE}"/>
          </ac:spMkLst>
        </pc:spChg>
        <pc:spChg chg="add mod">
          <ac:chgData name="Phathizwe Malinga" userId="c0872fc94d4656e2" providerId="LiveId" clId="{17F43B99-0907-A24B-8BCE-CC2C4F6F761A}" dt="2023-01-19T02:55:11.291" v="1848"/>
          <ac:spMkLst>
            <pc:docMk/>
            <pc:sldMk cId="716252106" sldId="272"/>
            <ac:spMk id="6" creationId="{0A42B532-B047-C3F8-08CC-A0B4CE01C4B2}"/>
          </ac:spMkLst>
        </pc:spChg>
        <pc:spChg chg="add del mod">
          <ac:chgData name="Phathizwe Malinga" userId="c0872fc94d4656e2" providerId="LiveId" clId="{17F43B99-0907-A24B-8BCE-CC2C4F6F761A}" dt="2023-01-19T02:58:07.436" v="2022" actId="478"/>
          <ac:spMkLst>
            <pc:docMk/>
            <pc:sldMk cId="716252106" sldId="272"/>
            <ac:spMk id="7" creationId="{A98B04E1-CCD0-4D52-E950-1D14B9A15A3A}"/>
          </ac:spMkLst>
        </pc:spChg>
        <pc:spChg chg="add del mod">
          <ac:chgData name="Phathizwe Malinga" userId="c0872fc94d4656e2" providerId="LiveId" clId="{17F43B99-0907-A24B-8BCE-CC2C4F6F761A}" dt="2023-01-19T02:58:07.436" v="2022" actId="478"/>
          <ac:spMkLst>
            <pc:docMk/>
            <pc:sldMk cId="716252106" sldId="272"/>
            <ac:spMk id="8" creationId="{2FB973D6-2C60-2045-BF12-5CA24390C3E4}"/>
          </ac:spMkLst>
        </pc:spChg>
        <pc:spChg chg="add del mod">
          <ac:chgData name="Phathizwe Malinga" userId="c0872fc94d4656e2" providerId="LiveId" clId="{17F43B99-0907-A24B-8BCE-CC2C4F6F761A}" dt="2023-01-19T02:58:07.436" v="2022" actId="478"/>
          <ac:spMkLst>
            <pc:docMk/>
            <pc:sldMk cId="716252106" sldId="272"/>
            <ac:spMk id="9" creationId="{15D3024E-D5BF-280E-9501-2DFA7E6A4891}"/>
          </ac:spMkLst>
        </pc:spChg>
        <pc:spChg chg="add del mod">
          <ac:chgData name="Phathizwe Malinga" userId="c0872fc94d4656e2" providerId="LiveId" clId="{17F43B99-0907-A24B-8BCE-CC2C4F6F761A}" dt="2023-01-19T02:58:07.436" v="2022" actId="478"/>
          <ac:spMkLst>
            <pc:docMk/>
            <pc:sldMk cId="716252106" sldId="272"/>
            <ac:spMk id="10" creationId="{B475C8AE-2449-1E25-E51B-B3EECBEEFFD6}"/>
          </ac:spMkLst>
        </pc:spChg>
        <pc:spChg chg="add mod">
          <ac:chgData name="Phathizwe Malinga" userId="c0872fc94d4656e2" providerId="LiveId" clId="{17F43B99-0907-A24B-8BCE-CC2C4F6F761A}" dt="2023-01-31T07:46:19.323" v="3264"/>
          <ac:spMkLst>
            <pc:docMk/>
            <pc:sldMk cId="716252106" sldId="272"/>
            <ac:spMk id="11" creationId="{2D6B2E46-C42C-09E6-7BB3-1F2BD6631E11}"/>
          </ac:spMkLst>
        </pc:spChg>
        <pc:spChg chg="add del mod">
          <ac:chgData name="Phathizwe Malinga" userId="c0872fc94d4656e2" providerId="LiveId" clId="{17F43B99-0907-A24B-8BCE-CC2C4F6F761A}" dt="2023-01-19T02:58:07.436" v="2022" actId="478"/>
          <ac:spMkLst>
            <pc:docMk/>
            <pc:sldMk cId="716252106" sldId="272"/>
            <ac:spMk id="11" creationId="{2E0AD956-B849-4921-4CD0-BC97F7E6BAA9}"/>
          </ac:spMkLst>
        </pc:spChg>
        <pc:spChg chg="add del mod">
          <ac:chgData name="Phathizwe Malinga" userId="c0872fc94d4656e2" providerId="LiveId" clId="{17F43B99-0907-A24B-8BCE-CC2C4F6F761A}" dt="2023-01-19T02:58:07.436" v="2022" actId="478"/>
          <ac:spMkLst>
            <pc:docMk/>
            <pc:sldMk cId="716252106" sldId="272"/>
            <ac:spMk id="12" creationId="{76D4F17A-3C2B-3DB2-1858-177D2FCCB70F}"/>
          </ac:spMkLst>
        </pc:spChg>
        <pc:spChg chg="add mod">
          <ac:chgData name="Phathizwe Malinga" userId="c0872fc94d4656e2" providerId="LiveId" clId="{17F43B99-0907-A24B-8BCE-CC2C4F6F761A}" dt="2023-01-31T07:46:19.323" v="3264"/>
          <ac:spMkLst>
            <pc:docMk/>
            <pc:sldMk cId="716252106" sldId="272"/>
            <ac:spMk id="12" creationId="{F4BADBA6-A761-DA19-F7C3-4829BD658B0C}"/>
          </ac:spMkLst>
        </pc:spChg>
        <pc:spChg chg="add mod">
          <ac:chgData name="Phathizwe Malinga" userId="c0872fc94d4656e2" providerId="LiveId" clId="{17F43B99-0907-A24B-8BCE-CC2C4F6F761A}" dt="2023-01-31T07:45:18.988" v="3263" actId="20577"/>
          <ac:spMkLst>
            <pc:docMk/>
            <pc:sldMk cId="716252106" sldId="272"/>
            <ac:spMk id="13" creationId="{B30AB37B-F659-D91D-95DD-A079E4FDB969}"/>
          </ac:spMkLst>
        </pc:spChg>
        <pc:spChg chg="add mod">
          <ac:chgData name="Phathizwe Malinga" userId="c0872fc94d4656e2" providerId="LiveId" clId="{17F43B99-0907-A24B-8BCE-CC2C4F6F761A}" dt="2023-01-31T07:45:18.988" v="3263" actId="20577"/>
          <ac:spMkLst>
            <pc:docMk/>
            <pc:sldMk cId="716252106" sldId="272"/>
            <ac:spMk id="14" creationId="{D0EE0029-915C-CB5A-30A9-D50A2A55F869}"/>
          </ac:spMkLst>
        </pc:spChg>
        <pc:spChg chg="add del mod">
          <ac:chgData name="Phathizwe Malinga" userId="c0872fc94d4656e2" providerId="LiveId" clId="{17F43B99-0907-A24B-8BCE-CC2C4F6F761A}" dt="2023-01-31T07:45:10.174" v="3257" actId="20577"/>
          <ac:spMkLst>
            <pc:docMk/>
            <pc:sldMk cId="716252106" sldId="272"/>
            <ac:spMk id="15" creationId="{E7FCFD5F-A7C6-9745-1B08-447A6BD1DC69}"/>
          </ac:spMkLst>
        </pc:spChg>
        <pc:spChg chg="add del mod">
          <ac:chgData name="Phathizwe Malinga" userId="c0872fc94d4656e2" providerId="LiveId" clId="{17F43B99-0907-A24B-8BCE-CC2C4F6F761A}" dt="2023-01-31T07:45:10.174" v="3257" actId="20577"/>
          <ac:spMkLst>
            <pc:docMk/>
            <pc:sldMk cId="716252106" sldId="272"/>
            <ac:spMk id="16" creationId="{1278050A-E94F-0AFA-B2D6-E93CB738ED46}"/>
          </ac:spMkLst>
        </pc:spChg>
        <pc:spChg chg="add del mod">
          <ac:chgData name="Phathizwe Malinga" userId="c0872fc94d4656e2" providerId="LiveId" clId="{17F43B99-0907-A24B-8BCE-CC2C4F6F761A}" dt="2023-01-31T07:45:10.174" v="3257" actId="20577"/>
          <ac:spMkLst>
            <pc:docMk/>
            <pc:sldMk cId="716252106" sldId="272"/>
            <ac:spMk id="17" creationId="{DB8317B7-77B0-5B59-198B-D921117836F4}"/>
          </ac:spMkLst>
        </pc:spChg>
        <pc:spChg chg="add del mod">
          <ac:chgData name="Phathizwe Malinga" userId="c0872fc94d4656e2" providerId="LiveId" clId="{17F43B99-0907-A24B-8BCE-CC2C4F6F761A}" dt="2023-01-31T07:37:06.122" v="3201" actId="21"/>
          <ac:spMkLst>
            <pc:docMk/>
            <pc:sldMk cId="716252106" sldId="272"/>
            <ac:spMk id="18" creationId="{8984EADF-AF1D-2642-AADF-9EDDF496A2D1}"/>
          </ac:spMkLst>
        </pc:spChg>
        <pc:spChg chg="add del mod">
          <ac:chgData name="Phathizwe Malinga" userId="c0872fc94d4656e2" providerId="LiveId" clId="{17F43B99-0907-A24B-8BCE-CC2C4F6F761A}" dt="2023-01-31T07:37:06.122" v="3201" actId="21"/>
          <ac:spMkLst>
            <pc:docMk/>
            <pc:sldMk cId="716252106" sldId="272"/>
            <ac:spMk id="19" creationId="{22AD68F3-2640-67EC-C03F-C8FC825D1383}"/>
          </ac:spMkLst>
        </pc:spChg>
        <pc:spChg chg="add del mod">
          <ac:chgData name="Phathizwe Malinga" userId="c0872fc94d4656e2" providerId="LiveId" clId="{17F43B99-0907-A24B-8BCE-CC2C4F6F761A}" dt="2023-01-31T07:37:06.122" v="3201" actId="21"/>
          <ac:spMkLst>
            <pc:docMk/>
            <pc:sldMk cId="716252106" sldId="272"/>
            <ac:spMk id="20" creationId="{9A17970F-BDD8-D181-73EA-50F48C597E7A}"/>
          </ac:spMkLst>
        </pc:spChg>
        <pc:spChg chg="add del mod">
          <ac:chgData name="Phathizwe Malinga" userId="c0872fc94d4656e2" providerId="LiveId" clId="{17F43B99-0907-A24B-8BCE-CC2C4F6F761A}" dt="2023-01-31T07:36:12.708" v="3191" actId="21"/>
          <ac:spMkLst>
            <pc:docMk/>
            <pc:sldMk cId="716252106" sldId="272"/>
            <ac:spMk id="21" creationId="{82672C03-4FAD-1FB4-A858-84E197172E06}"/>
          </ac:spMkLst>
        </pc:spChg>
        <pc:spChg chg="add del mod">
          <ac:chgData name="Phathizwe Malinga" userId="c0872fc94d4656e2" providerId="LiveId" clId="{17F43B99-0907-A24B-8BCE-CC2C4F6F761A}" dt="2023-01-31T07:36:12.708" v="3191" actId="21"/>
          <ac:spMkLst>
            <pc:docMk/>
            <pc:sldMk cId="716252106" sldId="272"/>
            <ac:spMk id="22" creationId="{5F228606-D6FD-1E31-3D6E-97B695C6796F}"/>
          </ac:spMkLst>
        </pc:spChg>
        <pc:spChg chg="add del mod">
          <ac:chgData name="Phathizwe Malinga" userId="c0872fc94d4656e2" providerId="LiveId" clId="{17F43B99-0907-A24B-8BCE-CC2C4F6F761A}" dt="2023-01-31T07:36:12.708" v="3191" actId="21"/>
          <ac:spMkLst>
            <pc:docMk/>
            <pc:sldMk cId="716252106" sldId="272"/>
            <ac:spMk id="23" creationId="{CAB7B5F9-F591-677B-8001-B585C3B82F95}"/>
          </ac:spMkLst>
        </pc:spChg>
        <pc:spChg chg="add del mod">
          <ac:chgData name="Phathizwe Malinga" userId="c0872fc94d4656e2" providerId="LiveId" clId="{17F43B99-0907-A24B-8BCE-CC2C4F6F761A}" dt="2023-01-19T02:58:07.436" v="2022" actId="478"/>
          <ac:spMkLst>
            <pc:docMk/>
            <pc:sldMk cId="716252106" sldId="272"/>
            <ac:spMk id="24" creationId="{781685CC-7301-D81C-D45A-7C29F6D301F8}"/>
          </ac:spMkLst>
        </pc:spChg>
        <pc:spChg chg="add mod">
          <ac:chgData name="Phathizwe Malinga" userId="c0872fc94d4656e2" providerId="LiveId" clId="{17F43B99-0907-A24B-8BCE-CC2C4F6F761A}" dt="2023-01-31T07:46:19.323" v="3264"/>
          <ac:spMkLst>
            <pc:docMk/>
            <pc:sldMk cId="716252106" sldId="272"/>
            <ac:spMk id="24" creationId="{F6452F68-5A1A-CD41-67F9-D4CF4DAC1FC7}"/>
          </ac:spMkLst>
        </pc:spChg>
        <pc:spChg chg="add del mod">
          <ac:chgData name="Phathizwe Malinga" userId="c0872fc94d4656e2" providerId="LiveId" clId="{17F43B99-0907-A24B-8BCE-CC2C4F6F761A}" dt="2023-01-19T02:58:07.436" v="2022" actId="478"/>
          <ac:spMkLst>
            <pc:docMk/>
            <pc:sldMk cId="716252106" sldId="272"/>
            <ac:spMk id="25" creationId="{17F8E683-DC09-5841-C68F-18CC5CE8A81E}"/>
          </ac:spMkLst>
        </pc:spChg>
        <pc:spChg chg="add mod">
          <ac:chgData name="Phathizwe Malinga" userId="c0872fc94d4656e2" providerId="LiveId" clId="{17F43B99-0907-A24B-8BCE-CC2C4F6F761A}" dt="2023-01-31T07:49:48.800" v="3322" actId="207"/>
          <ac:spMkLst>
            <pc:docMk/>
            <pc:sldMk cId="716252106" sldId="272"/>
            <ac:spMk id="25" creationId="{71F24201-A2BC-EF86-D805-3B472501B063}"/>
          </ac:spMkLst>
        </pc:spChg>
        <pc:spChg chg="add mod">
          <ac:chgData name="Phathizwe Malinga" userId="c0872fc94d4656e2" providerId="LiveId" clId="{17F43B99-0907-A24B-8BCE-CC2C4F6F761A}" dt="2023-01-31T07:46:19.323" v="3264"/>
          <ac:spMkLst>
            <pc:docMk/>
            <pc:sldMk cId="716252106" sldId="272"/>
            <ac:spMk id="26" creationId="{6F45A0A6-E84D-E891-1431-3798E334FE65}"/>
          </ac:spMkLst>
        </pc:spChg>
        <pc:spChg chg="add del mod">
          <ac:chgData name="Phathizwe Malinga" userId="c0872fc94d4656e2" providerId="LiveId" clId="{17F43B99-0907-A24B-8BCE-CC2C4F6F761A}" dt="2023-01-19T02:58:07.436" v="2022" actId="478"/>
          <ac:spMkLst>
            <pc:docMk/>
            <pc:sldMk cId="716252106" sldId="272"/>
            <ac:spMk id="26" creationId="{86C38DE3-FE22-5D36-781A-F43C5EDC27AC}"/>
          </ac:spMkLst>
        </pc:spChg>
        <pc:spChg chg="add del mod">
          <ac:chgData name="Phathizwe Malinga" userId="c0872fc94d4656e2" providerId="LiveId" clId="{17F43B99-0907-A24B-8BCE-CC2C4F6F761A}" dt="2023-01-19T02:58:13.815" v="2024" actId="478"/>
          <ac:spMkLst>
            <pc:docMk/>
            <pc:sldMk cId="716252106" sldId="272"/>
            <ac:spMk id="27" creationId="{55F72C7D-EB5D-F24C-396D-569CFDB50C28}"/>
          </ac:spMkLst>
        </pc:spChg>
        <pc:spChg chg="add mod">
          <ac:chgData name="Phathizwe Malinga" userId="c0872fc94d4656e2" providerId="LiveId" clId="{17F43B99-0907-A24B-8BCE-CC2C4F6F761A}" dt="2023-01-31T07:49:35.366" v="3320" actId="207"/>
          <ac:spMkLst>
            <pc:docMk/>
            <pc:sldMk cId="716252106" sldId="272"/>
            <ac:spMk id="27" creationId="{57F28B4E-2C36-81F3-05D9-F8F94639C0EA}"/>
          </ac:spMkLst>
        </pc:spChg>
        <pc:spChg chg="add del mod">
          <ac:chgData name="Phathizwe Malinga" userId="c0872fc94d4656e2" providerId="LiveId" clId="{17F43B99-0907-A24B-8BCE-CC2C4F6F761A}" dt="2023-01-19T02:58:10.885" v="2023" actId="478"/>
          <ac:spMkLst>
            <pc:docMk/>
            <pc:sldMk cId="716252106" sldId="272"/>
            <ac:spMk id="28" creationId="{8D408416-A9E6-0E4E-181B-A96455C75657}"/>
          </ac:spMkLst>
        </pc:spChg>
        <pc:spChg chg="add mod">
          <ac:chgData name="Phathizwe Malinga" userId="c0872fc94d4656e2" providerId="LiveId" clId="{17F43B99-0907-A24B-8BCE-CC2C4F6F761A}" dt="2023-01-31T07:46:34.973" v="3276" actId="20577"/>
          <ac:spMkLst>
            <pc:docMk/>
            <pc:sldMk cId="716252106" sldId="272"/>
            <ac:spMk id="28" creationId="{C647BEAF-6EB1-5DF3-AEFC-33016272B69F}"/>
          </ac:spMkLst>
        </pc:spChg>
        <pc:spChg chg="add del mod">
          <ac:chgData name="Phathizwe Malinga" userId="c0872fc94d4656e2" providerId="LiveId" clId="{17F43B99-0907-A24B-8BCE-CC2C4F6F761A}" dt="2023-01-19T02:58:17.350" v="2025" actId="478"/>
          <ac:spMkLst>
            <pc:docMk/>
            <pc:sldMk cId="716252106" sldId="272"/>
            <ac:spMk id="29" creationId="{B5F54396-B8E5-8405-A9AE-2CBB709CB291}"/>
          </ac:spMkLst>
        </pc:spChg>
        <pc:spChg chg="add mod">
          <ac:chgData name="Phathizwe Malinga" userId="c0872fc94d4656e2" providerId="LiveId" clId="{17F43B99-0907-A24B-8BCE-CC2C4F6F761A}" dt="2023-01-31T07:49:54.818" v="3323" actId="207"/>
          <ac:spMkLst>
            <pc:docMk/>
            <pc:sldMk cId="716252106" sldId="272"/>
            <ac:spMk id="30" creationId="{046045A1-49BB-5C11-BDA7-7C8749B777CC}"/>
          </ac:spMkLst>
        </pc:spChg>
        <pc:spChg chg="add mod">
          <ac:chgData name="Phathizwe Malinga" userId="c0872fc94d4656e2" providerId="LiveId" clId="{17F43B99-0907-A24B-8BCE-CC2C4F6F761A}" dt="2023-01-31T07:45:18.988" v="3263" actId="20577"/>
          <ac:spMkLst>
            <pc:docMk/>
            <pc:sldMk cId="716252106" sldId="272"/>
            <ac:spMk id="31" creationId="{3BA23957-8E20-2E9B-A695-E2E3A0DFAC29}"/>
          </ac:spMkLst>
        </pc:spChg>
        <pc:spChg chg="add mod">
          <ac:chgData name="Phathizwe Malinga" userId="c0872fc94d4656e2" providerId="LiveId" clId="{17F43B99-0907-A24B-8BCE-CC2C4F6F761A}" dt="2023-01-31T07:49:41.449" v="3321" actId="207"/>
          <ac:spMkLst>
            <pc:docMk/>
            <pc:sldMk cId="716252106" sldId="272"/>
            <ac:spMk id="32" creationId="{73F7556D-E265-2096-8BEA-A25A15DAA14F}"/>
          </ac:spMkLst>
        </pc:spChg>
        <pc:spChg chg="add del mod">
          <ac:chgData name="Phathizwe Malinga" userId="c0872fc94d4656e2" providerId="LiveId" clId="{17F43B99-0907-A24B-8BCE-CC2C4F6F761A}" dt="2023-01-31T07:45:10.174" v="3257" actId="20577"/>
          <ac:spMkLst>
            <pc:docMk/>
            <pc:sldMk cId="716252106" sldId="272"/>
            <ac:spMk id="33" creationId="{3B043539-9CF2-0E86-9F78-8550D24AF313}"/>
          </ac:spMkLst>
        </pc:spChg>
        <pc:spChg chg="add del mod">
          <ac:chgData name="Phathizwe Malinga" userId="c0872fc94d4656e2" providerId="LiveId" clId="{17F43B99-0907-A24B-8BCE-CC2C4F6F761A}" dt="2023-01-31T07:45:10.174" v="3257" actId="20577"/>
          <ac:spMkLst>
            <pc:docMk/>
            <pc:sldMk cId="716252106" sldId="272"/>
            <ac:spMk id="34" creationId="{0BB0057D-C65A-E07A-6DF2-344EA4CBE8D3}"/>
          </ac:spMkLst>
        </pc:spChg>
        <pc:spChg chg="add del mod">
          <ac:chgData name="Phathizwe Malinga" userId="c0872fc94d4656e2" providerId="LiveId" clId="{17F43B99-0907-A24B-8BCE-CC2C4F6F761A}" dt="2023-01-31T07:45:10.174" v="3257" actId="20577"/>
          <ac:spMkLst>
            <pc:docMk/>
            <pc:sldMk cId="716252106" sldId="272"/>
            <ac:spMk id="35" creationId="{9A9CD018-B677-C5A5-38E4-525CFCCE78D6}"/>
          </ac:spMkLst>
        </pc:spChg>
        <pc:spChg chg="add del mod">
          <ac:chgData name="Phathizwe Malinga" userId="c0872fc94d4656e2" providerId="LiveId" clId="{17F43B99-0907-A24B-8BCE-CC2C4F6F761A}" dt="2023-01-31T07:37:06.122" v="3201" actId="21"/>
          <ac:spMkLst>
            <pc:docMk/>
            <pc:sldMk cId="716252106" sldId="272"/>
            <ac:spMk id="36" creationId="{70DB7398-43C8-EA17-627B-F19DBA539EC8}"/>
          </ac:spMkLst>
        </pc:spChg>
        <pc:spChg chg="add del mod">
          <ac:chgData name="Phathizwe Malinga" userId="c0872fc94d4656e2" providerId="LiveId" clId="{17F43B99-0907-A24B-8BCE-CC2C4F6F761A}" dt="2023-01-31T07:37:06.122" v="3201" actId="21"/>
          <ac:spMkLst>
            <pc:docMk/>
            <pc:sldMk cId="716252106" sldId="272"/>
            <ac:spMk id="37" creationId="{79A27F73-3B05-FBB3-BEDE-3C0FDB2EDC29}"/>
          </ac:spMkLst>
        </pc:spChg>
        <pc:spChg chg="add del mod">
          <ac:chgData name="Phathizwe Malinga" userId="c0872fc94d4656e2" providerId="LiveId" clId="{17F43B99-0907-A24B-8BCE-CC2C4F6F761A}" dt="2023-01-31T07:37:06.122" v="3201" actId="21"/>
          <ac:spMkLst>
            <pc:docMk/>
            <pc:sldMk cId="716252106" sldId="272"/>
            <ac:spMk id="38" creationId="{165CC928-3B28-A171-11BC-DF536E62524E}"/>
          </ac:spMkLst>
        </pc:spChg>
        <pc:spChg chg="add del mod">
          <ac:chgData name="Phathizwe Malinga" userId="c0872fc94d4656e2" providerId="LiveId" clId="{17F43B99-0907-A24B-8BCE-CC2C4F6F761A}" dt="2023-01-31T07:36:12.708" v="3191" actId="21"/>
          <ac:spMkLst>
            <pc:docMk/>
            <pc:sldMk cId="716252106" sldId="272"/>
            <ac:spMk id="39" creationId="{1AE74DBA-3D03-5717-3C20-C5302AACD82E}"/>
          </ac:spMkLst>
        </pc:spChg>
        <pc:spChg chg="add del mod">
          <ac:chgData name="Phathizwe Malinga" userId="c0872fc94d4656e2" providerId="LiveId" clId="{17F43B99-0907-A24B-8BCE-CC2C4F6F761A}" dt="2023-01-31T07:36:12.708" v="3191" actId="21"/>
          <ac:spMkLst>
            <pc:docMk/>
            <pc:sldMk cId="716252106" sldId="272"/>
            <ac:spMk id="40" creationId="{8F688872-78EA-0656-38B6-77D0EF0A5736}"/>
          </ac:spMkLst>
        </pc:spChg>
        <pc:spChg chg="add del mod">
          <ac:chgData name="Phathizwe Malinga" userId="c0872fc94d4656e2" providerId="LiveId" clId="{17F43B99-0907-A24B-8BCE-CC2C4F6F761A}" dt="2023-01-31T07:36:12.708" v="3191" actId="21"/>
          <ac:spMkLst>
            <pc:docMk/>
            <pc:sldMk cId="716252106" sldId="272"/>
            <ac:spMk id="41" creationId="{6ECA535C-6CEB-1B46-2984-7BDF379527F9}"/>
          </ac:spMkLst>
        </pc:spChg>
        <pc:spChg chg="add mod">
          <ac:chgData name="Phathizwe Malinga" userId="c0872fc94d4656e2" providerId="LiveId" clId="{17F43B99-0907-A24B-8BCE-CC2C4F6F761A}" dt="2023-01-19T02:56:32.752" v="1939" actId="20577"/>
          <ac:spMkLst>
            <pc:docMk/>
            <pc:sldMk cId="716252106" sldId="272"/>
            <ac:spMk id="42" creationId="{3FFE32A3-8F70-D6DB-8564-7F72FBCB20B4}"/>
          </ac:spMkLst>
        </pc:spChg>
        <pc:spChg chg="add mod">
          <ac:chgData name="Phathizwe Malinga" userId="c0872fc94d4656e2" providerId="LiveId" clId="{17F43B99-0907-A24B-8BCE-CC2C4F6F761A}" dt="2023-01-19T02:55:11.291" v="1848"/>
          <ac:spMkLst>
            <pc:docMk/>
            <pc:sldMk cId="716252106" sldId="272"/>
            <ac:spMk id="43" creationId="{BC61483A-A460-F46A-C44A-6DE2995A9760}"/>
          </ac:spMkLst>
        </pc:spChg>
        <pc:spChg chg="add mod">
          <ac:chgData name="Phathizwe Malinga" userId="c0872fc94d4656e2" providerId="LiveId" clId="{17F43B99-0907-A24B-8BCE-CC2C4F6F761A}" dt="2023-01-19T02:56:18.759" v="1926" actId="20577"/>
          <ac:spMkLst>
            <pc:docMk/>
            <pc:sldMk cId="716252106" sldId="272"/>
            <ac:spMk id="44" creationId="{34A1E569-4A59-76A7-7A59-09AB457F2812}"/>
          </ac:spMkLst>
        </pc:spChg>
        <pc:spChg chg="add del mod">
          <ac:chgData name="Phathizwe Malinga" userId="c0872fc94d4656e2" providerId="LiveId" clId="{17F43B99-0907-A24B-8BCE-CC2C4F6F761A}" dt="2023-01-19T02:58:07.436" v="2022" actId="478"/>
          <ac:spMkLst>
            <pc:docMk/>
            <pc:sldMk cId="716252106" sldId="272"/>
            <ac:spMk id="45" creationId="{77403E9E-A4C6-3751-34AD-00B6FC3C93BD}"/>
          </ac:spMkLst>
        </pc:spChg>
        <pc:spChg chg="add del mod">
          <ac:chgData name="Phathizwe Malinga" userId="c0872fc94d4656e2" providerId="LiveId" clId="{17F43B99-0907-A24B-8BCE-CC2C4F6F761A}" dt="2023-01-19T02:58:07.436" v="2022" actId="478"/>
          <ac:spMkLst>
            <pc:docMk/>
            <pc:sldMk cId="716252106" sldId="272"/>
            <ac:spMk id="46" creationId="{E03E812C-433E-88C8-39BC-68837CABAE0B}"/>
          </ac:spMkLst>
        </pc:spChg>
        <pc:spChg chg="add mod">
          <ac:chgData name="Phathizwe Malinga" userId="c0872fc94d4656e2" providerId="LiveId" clId="{17F43B99-0907-A24B-8BCE-CC2C4F6F761A}" dt="2023-01-31T07:45:18.988" v="3263" actId="20577"/>
          <ac:spMkLst>
            <pc:docMk/>
            <pc:sldMk cId="716252106" sldId="272"/>
            <ac:spMk id="47" creationId="{10D7758E-655E-A7E0-162C-63BA93633ADE}"/>
          </ac:spMkLst>
        </pc:spChg>
        <pc:spChg chg="add del mod">
          <ac:chgData name="Phathizwe Malinga" userId="c0872fc94d4656e2" providerId="LiveId" clId="{17F43B99-0907-A24B-8BCE-CC2C4F6F761A}" dt="2023-01-31T07:45:10.174" v="3257" actId="20577"/>
          <ac:spMkLst>
            <pc:docMk/>
            <pc:sldMk cId="716252106" sldId="272"/>
            <ac:spMk id="48" creationId="{B88A539C-B7CB-A11E-E2FF-6E0E923D3D09}"/>
          </ac:spMkLst>
        </pc:spChg>
        <pc:spChg chg="add del mod">
          <ac:chgData name="Phathizwe Malinga" userId="c0872fc94d4656e2" providerId="LiveId" clId="{17F43B99-0907-A24B-8BCE-CC2C4F6F761A}" dt="2023-01-31T07:37:06.122" v="3201" actId="21"/>
          <ac:spMkLst>
            <pc:docMk/>
            <pc:sldMk cId="716252106" sldId="272"/>
            <ac:spMk id="49" creationId="{C3066F59-71A4-96E6-3107-B12E8AE8FD35}"/>
          </ac:spMkLst>
        </pc:spChg>
        <pc:spChg chg="add del mod">
          <ac:chgData name="Phathizwe Malinga" userId="c0872fc94d4656e2" providerId="LiveId" clId="{17F43B99-0907-A24B-8BCE-CC2C4F6F761A}" dt="2023-01-31T07:36:12.708" v="3191" actId="21"/>
          <ac:spMkLst>
            <pc:docMk/>
            <pc:sldMk cId="716252106" sldId="272"/>
            <ac:spMk id="50" creationId="{F9C89FC2-0CF2-AE78-657D-8E07FAF26DCD}"/>
          </ac:spMkLst>
        </pc:spChg>
        <pc:spChg chg="add mod">
          <ac:chgData name="Phathizwe Malinga" userId="c0872fc94d4656e2" providerId="LiveId" clId="{17F43B99-0907-A24B-8BCE-CC2C4F6F761A}" dt="2023-01-19T02:58:37.148" v="2026"/>
          <ac:spMkLst>
            <pc:docMk/>
            <pc:sldMk cId="716252106" sldId="272"/>
            <ac:spMk id="51" creationId="{8C7AAD43-E296-43C7-217D-86C3C0D1DE2C}"/>
          </ac:spMkLst>
        </pc:spChg>
        <pc:spChg chg="add mod">
          <ac:chgData name="Phathizwe Malinga" userId="c0872fc94d4656e2" providerId="LiveId" clId="{17F43B99-0907-A24B-8BCE-CC2C4F6F761A}" dt="2023-01-19T02:55:35.198" v="1868" actId="20577"/>
          <ac:spMkLst>
            <pc:docMk/>
            <pc:sldMk cId="716252106" sldId="272"/>
            <ac:spMk id="52" creationId="{354E0E5D-5BCE-3EAD-95C2-DF658C415511}"/>
          </ac:spMkLst>
        </pc:spChg>
        <pc:spChg chg="add mod">
          <ac:chgData name="Phathizwe Malinga" userId="c0872fc94d4656e2" providerId="LiveId" clId="{17F43B99-0907-A24B-8BCE-CC2C4F6F761A}" dt="2023-01-19T02:55:11.291" v="1848"/>
          <ac:spMkLst>
            <pc:docMk/>
            <pc:sldMk cId="716252106" sldId="272"/>
            <ac:spMk id="53" creationId="{5CB0F646-0C5E-1BCB-A17D-3079A264F04F}"/>
          </ac:spMkLst>
        </pc:spChg>
        <pc:spChg chg="add del mod">
          <ac:chgData name="Phathizwe Malinga" userId="c0872fc94d4656e2" providerId="LiveId" clId="{17F43B99-0907-A24B-8BCE-CC2C4F6F761A}" dt="2023-01-19T02:58:50.294" v="2027" actId="478"/>
          <ac:spMkLst>
            <pc:docMk/>
            <pc:sldMk cId="716252106" sldId="272"/>
            <ac:spMk id="54" creationId="{29B6B9F3-F275-A335-F01B-6206CEFEF494}"/>
          </ac:spMkLst>
        </pc:spChg>
        <pc:grpChg chg="add">
          <ac:chgData name="Phathizwe Malinga" userId="c0872fc94d4656e2" providerId="LiveId" clId="{17F43B99-0907-A24B-8BCE-CC2C4F6F761A}" dt="2023-01-31T07:36:18.199" v="3192" actId="164"/>
          <ac:grpSpMkLst>
            <pc:docMk/>
            <pc:sldMk cId="716252106" sldId="272"/>
            <ac:grpSpMk id="4" creationId="{FC745858-1E1F-4C2C-DF0C-17D8FCD19641}"/>
          </ac:grpSpMkLst>
        </pc:grpChg>
        <pc:grpChg chg="add">
          <ac:chgData name="Phathizwe Malinga" userId="c0872fc94d4656e2" providerId="LiveId" clId="{17F43B99-0907-A24B-8BCE-CC2C4F6F761A}" dt="2023-01-31T07:37:12.470" v="3202" actId="164"/>
          <ac:grpSpMkLst>
            <pc:docMk/>
            <pc:sldMk cId="716252106" sldId="272"/>
            <ac:grpSpMk id="7" creationId="{A7150962-C004-47ED-BCE7-8956AB9ED4BF}"/>
          </ac:grpSpMkLst>
        </pc:grpChg>
        <pc:grpChg chg="add mod">
          <ac:chgData name="Phathizwe Malinga" userId="c0872fc94d4656e2" providerId="LiveId" clId="{17F43B99-0907-A24B-8BCE-CC2C4F6F761A}" dt="2023-01-31T07:45:10.174" v="3257" actId="20577"/>
          <ac:grpSpMkLst>
            <pc:docMk/>
            <pc:sldMk cId="716252106" sldId="272"/>
            <ac:grpSpMk id="9" creationId="{CF47967C-7AFB-8042-EA6C-AE8C093BAD8C}"/>
          </ac:grpSpMkLst>
        </pc:grpChg>
        <pc:grpChg chg="add mod">
          <ac:chgData name="Phathizwe Malinga" userId="c0872fc94d4656e2" providerId="LiveId" clId="{17F43B99-0907-A24B-8BCE-CC2C4F6F761A}" dt="2023-01-31T07:45:18.988" v="3263" actId="20577"/>
          <ac:grpSpMkLst>
            <pc:docMk/>
            <pc:sldMk cId="716252106" sldId="272"/>
            <ac:grpSpMk id="10" creationId="{82CA22EE-CC5D-7793-3827-A9466A92713E}"/>
          </ac:grpSpMkLst>
        </pc:grpChg>
        <pc:grpChg chg="add">
          <ac:chgData name="Phathizwe Malinga" userId="c0872fc94d4656e2" providerId="LiveId" clId="{17F43B99-0907-A24B-8BCE-CC2C4F6F761A}" dt="2023-01-31T07:47:09.288" v="3307" actId="164"/>
          <ac:grpSpMkLst>
            <pc:docMk/>
            <pc:sldMk cId="716252106" sldId="272"/>
            <ac:grpSpMk id="29" creationId="{779B2112-7242-47C3-4D45-5D6C5A571014}"/>
          </ac:grpSpMkLst>
        </pc:grpChg>
        <pc:picChg chg="add del mod">
          <ac:chgData name="Phathizwe Malinga" userId="c0872fc94d4656e2" providerId="LiveId" clId="{17F43B99-0907-A24B-8BCE-CC2C4F6F761A}" dt="2023-01-22T13:50:30.403" v="2959"/>
          <ac:picMkLst>
            <pc:docMk/>
            <pc:sldMk cId="716252106" sldId="272"/>
            <ac:picMk id="4" creationId="{0BDCBE8D-B48D-ACEF-3F4D-91A5BAA4305A}"/>
          </ac:picMkLst>
        </pc:picChg>
        <pc:picChg chg="del">
          <ac:chgData name="Phathizwe Malinga" userId="c0872fc94d4656e2" providerId="LiveId" clId="{17F43B99-0907-A24B-8BCE-CC2C4F6F761A}" dt="2023-01-19T02:53:31.655" v="1846" actId="478"/>
          <ac:picMkLst>
            <pc:docMk/>
            <pc:sldMk cId="716252106" sldId="272"/>
            <ac:picMk id="4" creationId="{C0C730CA-0DFE-CBE3-A9AA-7A88383582EE}"/>
          </ac:picMkLst>
        </pc:picChg>
        <pc:picChg chg="add del mod">
          <ac:chgData name="Phathizwe Malinga" userId="c0872fc94d4656e2" providerId="LiveId" clId="{17F43B99-0907-A24B-8BCE-CC2C4F6F761A}" dt="2023-01-22T13:50:45.143" v="2961"/>
          <ac:picMkLst>
            <pc:docMk/>
            <pc:sldMk cId="716252106" sldId="272"/>
            <ac:picMk id="7" creationId="{B8AA4D5C-0D21-2D03-5B7A-E9FB6DD81BF2}"/>
          </ac:picMkLst>
        </pc:picChg>
        <pc:picChg chg="add mod">
          <ac:chgData name="Phathizwe Malinga" userId="c0872fc94d4656e2" providerId="LiveId" clId="{17F43B99-0907-A24B-8BCE-CC2C4F6F761A}" dt="2023-01-22T13:52:36.317" v="2962"/>
          <ac:picMkLst>
            <pc:docMk/>
            <pc:sldMk cId="716252106" sldId="272"/>
            <ac:picMk id="8" creationId="{E37195D7-3B1C-7447-723D-69F25B4FC4FA}"/>
          </ac:picMkLst>
        </pc:picChg>
      </pc:sldChg>
      <pc:sldChg chg="addSp delSp modSp add mod modTransition modAnim modNotesTx">
        <pc:chgData name="Phathizwe Malinga" userId="c0872fc94d4656e2" providerId="LiveId" clId="{17F43B99-0907-A24B-8BCE-CC2C4F6F761A}" dt="2023-01-31T07:26:04.099" v="3143"/>
        <pc:sldMkLst>
          <pc:docMk/>
          <pc:sldMk cId="1613972567" sldId="273"/>
        </pc:sldMkLst>
        <pc:spChg chg="add mod">
          <ac:chgData name="Phathizwe Malinga" userId="c0872fc94d4656e2" providerId="LiveId" clId="{17F43B99-0907-A24B-8BCE-CC2C4F6F761A}" dt="2023-01-22T12:05:01.975" v="2929" actId="1076"/>
          <ac:spMkLst>
            <pc:docMk/>
            <pc:sldMk cId="1613972567" sldId="273"/>
            <ac:spMk id="8" creationId="{844E6179-9538-1E17-CC93-A459DB5C4BED}"/>
          </ac:spMkLst>
        </pc:spChg>
        <pc:spChg chg="mod">
          <ac:chgData name="Phathizwe Malinga" userId="c0872fc94d4656e2" providerId="LiveId" clId="{17F43B99-0907-A24B-8BCE-CC2C4F6F761A}" dt="2023-01-22T12:01:12.682" v="2727" actId="404"/>
          <ac:spMkLst>
            <pc:docMk/>
            <pc:sldMk cId="1613972567" sldId="273"/>
            <ac:spMk id="38" creationId="{00000000-0000-0000-0000-000000000000}"/>
          </ac:spMkLst>
        </pc:spChg>
        <pc:spChg chg="mod">
          <ac:chgData name="Phathizwe Malinga" userId="c0872fc94d4656e2" providerId="LiveId" clId="{17F43B99-0907-A24B-8BCE-CC2C4F6F761A}" dt="2023-01-22T12:01:18.942" v="2729" actId="404"/>
          <ac:spMkLst>
            <pc:docMk/>
            <pc:sldMk cId="1613972567" sldId="273"/>
            <ac:spMk id="39" creationId="{00000000-0000-0000-0000-000000000000}"/>
          </ac:spMkLst>
        </pc:spChg>
        <pc:spChg chg="mod">
          <ac:chgData name="Phathizwe Malinga" userId="c0872fc94d4656e2" providerId="LiveId" clId="{17F43B99-0907-A24B-8BCE-CC2C4F6F761A}" dt="2023-01-22T12:02:29.124" v="2806" actId="113"/>
          <ac:spMkLst>
            <pc:docMk/>
            <pc:sldMk cId="1613972567" sldId="273"/>
            <ac:spMk id="40" creationId="{00000000-0000-0000-0000-000000000000}"/>
          </ac:spMkLst>
        </pc:spChg>
        <pc:spChg chg="mod">
          <ac:chgData name="Phathizwe Malinga" userId="c0872fc94d4656e2" providerId="LiveId" clId="{17F43B99-0907-A24B-8BCE-CC2C4F6F761A}" dt="2023-01-22T12:03:01.569" v="2847" actId="1035"/>
          <ac:spMkLst>
            <pc:docMk/>
            <pc:sldMk cId="1613972567" sldId="273"/>
            <ac:spMk id="41" creationId="{00000000-0000-0000-0000-000000000000}"/>
          </ac:spMkLst>
        </pc:spChg>
        <pc:spChg chg="mod">
          <ac:chgData name="Phathizwe Malinga" userId="c0872fc94d4656e2" providerId="LiveId" clId="{17F43B99-0907-A24B-8BCE-CC2C4F6F761A}" dt="2023-01-22T12:03:25.470" v="2894" actId="1038"/>
          <ac:spMkLst>
            <pc:docMk/>
            <pc:sldMk cId="1613972567" sldId="273"/>
            <ac:spMk id="42" creationId="{00000000-0000-0000-0000-000000000000}"/>
          </ac:spMkLst>
        </pc:spChg>
        <pc:spChg chg="mod">
          <ac:chgData name="Phathizwe Malinga" userId="c0872fc94d4656e2" providerId="LiveId" clId="{17F43B99-0907-A24B-8BCE-CC2C4F6F761A}" dt="2023-01-22T12:04:18.131" v="2926" actId="404"/>
          <ac:spMkLst>
            <pc:docMk/>
            <pc:sldMk cId="1613972567" sldId="273"/>
            <ac:spMk id="43" creationId="{00000000-0000-0000-0000-000000000000}"/>
          </ac:spMkLst>
        </pc:spChg>
        <pc:picChg chg="add del mod">
          <ac:chgData name="Phathizwe Malinga" userId="c0872fc94d4656e2" providerId="LiveId" clId="{17F43B99-0907-A24B-8BCE-CC2C4F6F761A}" dt="2023-01-22T13:37:06.276" v="2935"/>
          <ac:picMkLst>
            <pc:docMk/>
            <pc:sldMk cId="1613972567" sldId="273"/>
            <ac:picMk id="11" creationId="{0AB9D64B-B766-F716-158F-C6BA7C694C6F}"/>
          </ac:picMkLst>
        </pc:picChg>
        <pc:picChg chg="add del mod">
          <ac:chgData name="Phathizwe Malinga" userId="c0872fc94d4656e2" providerId="LiveId" clId="{17F43B99-0907-A24B-8BCE-CC2C4F6F761A}" dt="2023-01-31T05:12:48.494" v="3008"/>
          <ac:picMkLst>
            <pc:docMk/>
            <pc:sldMk cId="1613972567" sldId="273"/>
            <ac:picMk id="11" creationId="{29B795FE-1997-D3C3-05B1-54F0EEC328A9}"/>
          </ac:picMkLst>
        </pc:picChg>
        <pc:picChg chg="add del mod">
          <ac:chgData name="Phathizwe Malinga" userId="c0872fc94d4656e2" providerId="LiveId" clId="{17F43B99-0907-A24B-8BCE-CC2C4F6F761A}" dt="2023-01-22T13:44:00.880" v="2952"/>
          <ac:picMkLst>
            <pc:docMk/>
            <pc:sldMk cId="1613972567" sldId="273"/>
            <ac:picMk id="12" creationId="{A4AD8D88-35D5-5553-F88B-4C9B25CB43AC}"/>
          </ac:picMkLst>
        </pc:picChg>
        <pc:picChg chg="add del mod">
          <ac:chgData name="Phathizwe Malinga" userId="c0872fc94d4656e2" providerId="LiveId" clId="{17F43B99-0907-A24B-8BCE-CC2C4F6F761A}" dt="2023-01-31T05:13:33.443" v="3010"/>
          <ac:picMkLst>
            <pc:docMk/>
            <pc:sldMk cId="1613972567" sldId="273"/>
            <ac:picMk id="12" creationId="{DDBC6774-91D0-1880-7640-CFA5F5B8679A}"/>
          </ac:picMkLst>
        </pc:picChg>
        <pc:picChg chg="add del mod">
          <ac:chgData name="Phathizwe Malinga" userId="c0872fc94d4656e2" providerId="LiveId" clId="{17F43B99-0907-A24B-8BCE-CC2C4F6F761A}" dt="2023-01-31T05:11:34.601" v="3006"/>
          <ac:picMkLst>
            <pc:docMk/>
            <pc:sldMk cId="1613972567" sldId="273"/>
            <ac:picMk id="13" creationId="{4B199DB9-644A-827E-0E6B-344C341B4865}"/>
          </ac:picMkLst>
        </pc:picChg>
        <pc:picChg chg="add del mod">
          <ac:chgData name="Phathizwe Malinga" userId="c0872fc94d4656e2" providerId="LiveId" clId="{17F43B99-0907-A24B-8BCE-CC2C4F6F761A}" dt="2023-01-31T05:15:02.275" v="3012"/>
          <ac:picMkLst>
            <pc:docMk/>
            <pc:sldMk cId="1613972567" sldId="273"/>
            <ac:picMk id="14" creationId="{8A3A6767-4DE6-55D7-3EE4-8E014F800224}"/>
          </ac:picMkLst>
        </pc:picChg>
        <pc:picChg chg="add del mod">
          <ac:chgData name="Phathizwe Malinga" userId="c0872fc94d4656e2" providerId="LiveId" clId="{17F43B99-0907-A24B-8BCE-CC2C4F6F761A}" dt="2023-01-31T05:15:17.770" v="3014"/>
          <ac:picMkLst>
            <pc:docMk/>
            <pc:sldMk cId="1613972567" sldId="273"/>
            <ac:picMk id="16" creationId="{5470750F-844B-7938-67B1-2EBC05AB6471}"/>
          </ac:picMkLst>
        </pc:picChg>
        <pc:picChg chg="add del mod">
          <ac:chgData name="Phathizwe Malinga" userId="c0872fc94d4656e2" providerId="LiveId" clId="{17F43B99-0907-A24B-8BCE-CC2C4F6F761A}" dt="2023-01-31T05:16:09.884" v="3016"/>
          <ac:picMkLst>
            <pc:docMk/>
            <pc:sldMk cId="1613972567" sldId="273"/>
            <ac:picMk id="18" creationId="{359B5847-5E7E-D148-EA41-E94CA8A3B655}"/>
          </ac:picMkLst>
        </pc:picChg>
        <pc:picChg chg="add mod">
          <ac:chgData name="Phathizwe Malinga" userId="c0872fc94d4656e2" providerId="LiveId" clId="{17F43B99-0907-A24B-8BCE-CC2C4F6F761A}" dt="2023-01-31T05:17:01.315" v="3017"/>
          <ac:picMkLst>
            <pc:docMk/>
            <pc:sldMk cId="1613972567" sldId="273"/>
            <ac:picMk id="19" creationId="{B746D2C2-C30D-32F7-5DE0-340FE20C8130}"/>
          </ac:picMkLst>
        </pc:picChg>
        <pc:picChg chg="add mod">
          <ac:chgData name="Phathizwe Malinga" userId="c0872fc94d4656e2" providerId="LiveId" clId="{17F43B99-0907-A24B-8BCE-CC2C4F6F761A}" dt="2023-01-31T07:24:07.126" v="3128" actId="1076"/>
          <ac:picMkLst>
            <pc:docMk/>
            <pc:sldMk cId="1613972567" sldId="273"/>
            <ac:picMk id="21" creationId="{C1D78ED1-3C7A-4025-5FD1-5A1E1AD6FCFB}"/>
          </ac:picMkLst>
        </pc:picChg>
      </pc:sldChg>
      <pc:sldChg chg="modSp add del mod">
        <pc:chgData name="Phathizwe Malinga" userId="c0872fc94d4656e2" providerId="LiveId" clId="{17F43B99-0907-A24B-8BCE-CC2C4F6F761A}" dt="2023-01-19T03:04:59.834" v="2078" actId="2696"/>
        <pc:sldMkLst>
          <pc:docMk/>
          <pc:sldMk cId="2630013275" sldId="273"/>
        </pc:sldMkLst>
        <pc:spChg chg="mod">
          <ac:chgData name="Phathizwe Malinga" userId="c0872fc94d4656e2" providerId="LiveId" clId="{17F43B99-0907-A24B-8BCE-CC2C4F6F761A}" dt="2023-01-19T03:04:21.572" v="2074" actId="20577"/>
          <ac:spMkLst>
            <pc:docMk/>
            <pc:sldMk cId="2630013275" sldId="273"/>
            <ac:spMk id="40" creationId="{00000000-0000-0000-0000-000000000000}"/>
          </ac:spMkLst>
        </pc:spChg>
      </pc:sldChg>
      <pc:sldChg chg="add del">
        <pc:chgData name="Phathizwe Malinga" userId="c0872fc94d4656e2" providerId="LiveId" clId="{17F43B99-0907-A24B-8BCE-CC2C4F6F761A}" dt="2023-01-19T03:14:16.748" v="2400" actId="2696"/>
        <pc:sldMkLst>
          <pc:docMk/>
          <pc:sldMk cId="4024554917" sldId="274"/>
        </pc:sldMkLst>
      </pc:sldChg>
      <pc:sldChg chg="add del setBg">
        <pc:chgData name="Phathizwe Malinga" userId="c0872fc94d4656e2" providerId="LiveId" clId="{17F43B99-0907-A24B-8BCE-CC2C4F6F761A}" dt="2023-01-19T02:55:13.426" v="1849" actId="2696"/>
        <pc:sldMkLst>
          <pc:docMk/>
          <pc:sldMk cId="1058966376" sldId="278"/>
        </pc:sldMkLst>
      </pc:sldChg>
      <pc:sldChg chg="add del">
        <pc:chgData name="Phathizwe Malinga" userId="c0872fc94d4656e2" providerId="LiveId" clId="{17F43B99-0907-A24B-8BCE-CC2C4F6F761A}" dt="2023-01-22T11:51:05.361" v="2632" actId="2696"/>
        <pc:sldMkLst>
          <pc:docMk/>
          <pc:sldMk cId="991857411" sldId="3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8C5B23-D997-4E2B-931C-1DD7FF9D81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ZA"/>
        </a:p>
      </dgm:t>
    </dgm:pt>
    <dgm:pt modelId="{B517364A-7A31-42D8-BB2D-E508DD8B3E56}">
      <dgm:prSet/>
      <dgm:spPr/>
      <dgm:t>
        <a:bodyPr/>
        <a:lstStyle/>
        <a:p>
          <a:r>
            <a:rPr lang="en-ZA" dirty="0"/>
            <a:t>Customer Measurements</a:t>
          </a:r>
        </a:p>
      </dgm:t>
    </dgm:pt>
    <dgm:pt modelId="{8811251C-8646-4A0B-A9F3-98456DE78595}" type="parTrans" cxnId="{43795825-853F-4961-89EE-4E4A3007044A}">
      <dgm:prSet/>
      <dgm:spPr/>
      <dgm:t>
        <a:bodyPr/>
        <a:lstStyle/>
        <a:p>
          <a:endParaRPr lang="en-ZA"/>
        </a:p>
      </dgm:t>
    </dgm:pt>
    <dgm:pt modelId="{2A915C7A-5AB5-4CD7-99D2-83179E9768AE}" type="sibTrans" cxnId="{43795825-853F-4961-89EE-4E4A3007044A}">
      <dgm:prSet/>
      <dgm:spPr/>
      <dgm:t>
        <a:bodyPr/>
        <a:lstStyle/>
        <a:p>
          <a:endParaRPr lang="en-ZA"/>
        </a:p>
      </dgm:t>
    </dgm:pt>
    <dgm:pt modelId="{40DE08E0-DAE2-4FB8-BC30-11447ABBA31B}">
      <dgm:prSet/>
      <dgm:spPr/>
      <dgm:t>
        <a:bodyPr/>
        <a:lstStyle/>
        <a:p>
          <a:r>
            <a:rPr lang="en-ZA" dirty="0"/>
            <a:t>Furniture Making</a:t>
          </a:r>
        </a:p>
      </dgm:t>
    </dgm:pt>
    <dgm:pt modelId="{788F6DC9-5153-4DDD-AF34-61ECFE0A806A}" type="parTrans" cxnId="{FDE44920-A61E-4F89-8184-36D7EEFF5BC7}">
      <dgm:prSet/>
      <dgm:spPr/>
      <dgm:t>
        <a:bodyPr/>
        <a:lstStyle/>
        <a:p>
          <a:endParaRPr lang="en-ZA"/>
        </a:p>
      </dgm:t>
    </dgm:pt>
    <dgm:pt modelId="{99AFC5D5-C1C5-40FB-9903-86647F237FA6}" type="sibTrans" cxnId="{FDE44920-A61E-4F89-8184-36D7EEFF5BC7}">
      <dgm:prSet/>
      <dgm:spPr/>
      <dgm:t>
        <a:bodyPr/>
        <a:lstStyle/>
        <a:p>
          <a:endParaRPr lang="en-ZA"/>
        </a:p>
      </dgm:t>
    </dgm:pt>
    <dgm:pt modelId="{97C10089-B54E-47F5-9FC3-40135B93792F}">
      <dgm:prSet/>
      <dgm:spPr/>
      <dgm:t>
        <a:bodyPr/>
        <a:lstStyle/>
        <a:p>
          <a:r>
            <a:rPr lang="en-ZA" dirty="0"/>
            <a:t>Same Week Delivery</a:t>
          </a:r>
        </a:p>
      </dgm:t>
    </dgm:pt>
    <dgm:pt modelId="{ADF0CDF9-6049-476E-84B7-D64A2F49C288}" type="parTrans" cxnId="{B1ED5594-2A51-41CA-B89A-74D075A8A3C5}">
      <dgm:prSet/>
      <dgm:spPr/>
      <dgm:t>
        <a:bodyPr/>
        <a:lstStyle/>
        <a:p>
          <a:endParaRPr lang="en-ZA"/>
        </a:p>
      </dgm:t>
    </dgm:pt>
    <dgm:pt modelId="{BAC2E9A0-9772-4874-BF6B-522FD71CAAE0}" type="sibTrans" cxnId="{B1ED5594-2A51-41CA-B89A-74D075A8A3C5}">
      <dgm:prSet/>
      <dgm:spPr/>
      <dgm:t>
        <a:bodyPr/>
        <a:lstStyle/>
        <a:p>
          <a:endParaRPr lang="en-ZA"/>
        </a:p>
      </dgm:t>
    </dgm:pt>
    <dgm:pt modelId="{621E552A-B65B-4D65-AD45-E1C2E59B08ED}">
      <dgm:prSet/>
      <dgm:spPr/>
      <dgm:t>
        <a:bodyPr/>
        <a:lstStyle/>
        <a:p>
          <a:pPr>
            <a:buFont typeface="Arial" panose="020B0604020202020204" pitchFamily="34" charset="0"/>
            <a:buChar char="•"/>
          </a:pPr>
          <a:r>
            <a:rPr lang="en-GB" dirty="0"/>
            <a:t>Customer Measurer </a:t>
          </a:r>
          <a:r>
            <a:rPr lang="en-GB" i="1" dirty="0"/>
            <a:t>(App)</a:t>
          </a:r>
          <a:endParaRPr lang="en-ZA" i="1" dirty="0"/>
        </a:p>
      </dgm:t>
    </dgm:pt>
    <dgm:pt modelId="{AE1F4212-18ED-42AD-AE80-CF7784F38D7D}" type="parTrans" cxnId="{5CFF8C80-A960-4EBF-99EC-F88E51F6BB9C}">
      <dgm:prSet/>
      <dgm:spPr/>
      <dgm:t>
        <a:bodyPr/>
        <a:lstStyle/>
        <a:p>
          <a:endParaRPr lang="en-ZA"/>
        </a:p>
      </dgm:t>
    </dgm:pt>
    <dgm:pt modelId="{36C4922D-183B-491F-83BD-D39C393BCC19}" type="sibTrans" cxnId="{5CFF8C80-A960-4EBF-99EC-F88E51F6BB9C}">
      <dgm:prSet/>
      <dgm:spPr/>
      <dgm:t>
        <a:bodyPr/>
        <a:lstStyle/>
        <a:p>
          <a:endParaRPr lang="en-ZA"/>
        </a:p>
      </dgm:t>
    </dgm:pt>
    <dgm:pt modelId="{20F118F6-7842-334F-A0C2-B1889CDE0C1C}">
      <dgm:prSet/>
      <dgm:spPr/>
      <dgm:t>
        <a:bodyPr/>
        <a:lstStyle/>
        <a:p>
          <a:pPr>
            <a:buAutoNum type="arabicPeriod"/>
          </a:pPr>
          <a:r>
            <a:rPr lang="en-US" dirty="0"/>
            <a:t>Children Furniture Maker</a:t>
          </a:r>
          <a:endParaRPr lang="en-ZA" dirty="0"/>
        </a:p>
      </dgm:t>
    </dgm:pt>
    <dgm:pt modelId="{38CBBAAB-F674-3240-A70A-99680D7BCC4D}" type="parTrans" cxnId="{6A1C6431-603D-754A-B882-5485D026753D}">
      <dgm:prSet/>
      <dgm:spPr/>
      <dgm:t>
        <a:bodyPr/>
        <a:lstStyle/>
        <a:p>
          <a:endParaRPr lang="en-GB"/>
        </a:p>
      </dgm:t>
    </dgm:pt>
    <dgm:pt modelId="{3F26A054-CACF-7645-89CF-D008BE969B34}" type="sibTrans" cxnId="{6A1C6431-603D-754A-B882-5485D026753D}">
      <dgm:prSet/>
      <dgm:spPr/>
      <dgm:t>
        <a:bodyPr/>
        <a:lstStyle/>
        <a:p>
          <a:endParaRPr lang="en-GB"/>
        </a:p>
      </dgm:t>
    </dgm:pt>
    <dgm:pt modelId="{16881DAD-6243-2A48-B308-ABC51C310E6E}">
      <dgm:prSet/>
      <dgm:spPr/>
      <dgm:t>
        <a:bodyPr/>
        <a:lstStyle/>
        <a:p>
          <a:pPr>
            <a:buAutoNum type="arabicPeriod"/>
          </a:pPr>
          <a:r>
            <a:rPr lang="en-US" dirty="0"/>
            <a:t>Delivery Van Driver</a:t>
          </a:r>
          <a:endParaRPr lang="en-ZA" dirty="0"/>
        </a:p>
      </dgm:t>
    </dgm:pt>
    <dgm:pt modelId="{CF2CDAD3-429A-A849-8F4C-86BBE1BC7A10}" type="parTrans" cxnId="{EA001C3E-298E-2341-B808-4D6134B8E4AD}">
      <dgm:prSet/>
      <dgm:spPr/>
      <dgm:t>
        <a:bodyPr/>
        <a:lstStyle/>
        <a:p>
          <a:endParaRPr lang="en-GB"/>
        </a:p>
      </dgm:t>
    </dgm:pt>
    <dgm:pt modelId="{CB4C9289-818E-1544-9DFC-399BEBC51BC4}" type="sibTrans" cxnId="{EA001C3E-298E-2341-B808-4D6134B8E4AD}">
      <dgm:prSet/>
      <dgm:spPr/>
      <dgm:t>
        <a:bodyPr/>
        <a:lstStyle/>
        <a:p>
          <a:endParaRPr lang="en-GB"/>
        </a:p>
      </dgm:t>
    </dgm:pt>
    <dgm:pt modelId="{EEF9D304-9CD7-584F-BA98-9D9BFA00C7E2}">
      <dgm:prSet/>
      <dgm:spPr/>
      <dgm:t>
        <a:bodyPr/>
        <a:lstStyle/>
        <a:p>
          <a:pPr>
            <a:buAutoNum type="arabicPeriod"/>
          </a:pPr>
          <a:r>
            <a:rPr lang="en-US" dirty="0"/>
            <a:t>Family Furniture Maker</a:t>
          </a:r>
          <a:endParaRPr lang="en-ZA" dirty="0"/>
        </a:p>
      </dgm:t>
    </dgm:pt>
    <dgm:pt modelId="{E5C4B456-8F71-F94E-AD57-35D711BEB5A4}" type="parTrans" cxnId="{59F5A455-0B71-3546-B3BA-C257651F7551}">
      <dgm:prSet/>
      <dgm:spPr/>
      <dgm:t>
        <a:bodyPr/>
        <a:lstStyle/>
        <a:p>
          <a:endParaRPr lang="en-GB"/>
        </a:p>
      </dgm:t>
    </dgm:pt>
    <dgm:pt modelId="{B946952F-2CD9-D148-B726-A861850ACD09}" type="sibTrans" cxnId="{59F5A455-0B71-3546-B3BA-C257651F7551}">
      <dgm:prSet/>
      <dgm:spPr/>
      <dgm:t>
        <a:bodyPr/>
        <a:lstStyle/>
        <a:p>
          <a:endParaRPr lang="en-GB"/>
        </a:p>
      </dgm:t>
    </dgm:pt>
    <dgm:pt modelId="{EECB40BB-BC80-C941-A22D-E3F98CDCF66F}">
      <dgm:prSet/>
      <dgm:spPr/>
      <dgm:t>
        <a:bodyPr/>
        <a:lstStyle/>
        <a:p>
          <a:pPr>
            <a:buAutoNum type="arabicPeriod"/>
          </a:pPr>
          <a:r>
            <a:rPr lang="en-US" dirty="0"/>
            <a:t>3</a:t>
          </a:r>
          <a:r>
            <a:rPr lang="en-US" baseline="30000" dirty="0"/>
            <a:t>rd</a:t>
          </a:r>
          <a:r>
            <a:rPr lang="en-US" dirty="0"/>
            <a:t> Space Furniture Maker</a:t>
          </a:r>
          <a:endParaRPr lang="en-ZA" dirty="0"/>
        </a:p>
      </dgm:t>
    </dgm:pt>
    <dgm:pt modelId="{35DCC942-F6E8-E84B-BEB1-4D90A4B34585}" type="parTrans" cxnId="{0B2B7A2A-DB95-5D41-8A63-F4C40011B5E2}">
      <dgm:prSet/>
      <dgm:spPr/>
      <dgm:t>
        <a:bodyPr/>
        <a:lstStyle/>
        <a:p>
          <a:endParaRPr lang="en-GB"/>
        </a:p>
      </dgm:t>
    </dgm:pt>
    <dgm:pt modelId="{DE522F6D-CEE9-7443-A0A9-5179FCF551F2}" type="sibTrans" cxnId="{0B2B7A2A-DB95-5D41-8A63-F4C40011B5E2}">
      <dgm:prSet/>
      <dgm:spPr/>
      <dgm:t>
        <a:bodyPr/>
        <a:lstStyle/>
        <a:p>
          <a:endParaRPr lang="en-GB"/>
        </a:p>
      </dgm:t>
    </dgm:pt>
    <dgm:pt modelId="{82FD8F45-3957-B244-BB82-2DF681E97D1E}">
      <dgm:prSet/>
      <dgm:spPr/>
      <dgm:t>
        <a:bodyPr/>
        <a:lstStyle/>
        <a:p>
          <a:r>
            <a:rPr lang="en-US" dirty="0"/>
            <a:t>Regional Storage Facilities</a:t>
          </a:r>
        </a:p>
      </dgm:t>
    </dgm:pt>
    <dgm:pt modelId="{B85B3C7C-A094-CA48-83C3-6A256B818D3B}" type="parTrans" cxnId="{2BA40291-060A-704E-9F62-698A2C0A3579}">
      <dgm:prSet/>
      <dgm:spPr/>
      <dgm:t>
        <a:bodyPr/>
        <a:lstStyle/>
        <a:p>
          <a:endParaRPr lang="en-GB"/>
        </a:p>
      </dgm:t>
    </dgm:pt>
    <dgm:pt modelId="{F47C82CD-5F4A-9747-955F-6722D6294DA4}" type="sibTrans" cxnId="{2BA40291-060A-704E-9F62-698A2C0A3579}">
      <dgm:prSet/>
      <dgm:spPr/>
      <dgm:t>
        <a:bodyPr/>
        <a:lstStyle/>
        <a:p>
          <a:endParaRPr lang="en-GB"/>
        </a:p>
      </dgm:t>
    </dgm:pt>
    <dgm:pt modelId="{DF64A786-4B93-A249-80C0-2A223A7B62C7}">
      <dgm:prSet/>
      <dgm:spPr/>
      <dgm:t>
        <a:bodyPr/>
        <a:lstStyle/>
        <a:p>
          <a:r>
            <a:rPr lang="en-US" dirty="0"/>
            <a:t>On-Site Assembler</a:t>
          </a:r>
        </a:p>
      </dgm:t>
    </dgm:pt>
    <dgm:pt modelId="{F609137F-8E7D-2947-8FBF-FDE278DB5A7E}" type="parTrans" cxnId="{988CE2A8-9A0D-F742-8DD2-446AECC0E2EF}">
      <dgm:prSet/>
      <dgm:spPr/>
      <dgm:t>
        <a:bodyPr/>
        <a:lstStyle/>
        <a:p>
          <a:endParaRPr lang="en-GB"/>
        </a:p>
      </dgm:t>
    </dgm:pt>
    <dgm:pt modelId="{84967E3B-0AFF-1E43-9DBE-F5DE214EFA80}" type="sibTrans" cxnId="{988CE2A8-9A0D-F742-8DD2-446AECC0E2EF}">
      <dgm:prSet/>
      <dgm:spPr/>
      <dgm:t>
        <a:bodyPr/>
        <a:lstStyle/>
        <a:p>
          <a:endParaRPr lang="en-GB"/>
        </a:p>
      </dgm:t>
    </dgm:pt>
    <dgm:pt modelId="{CFFB0A44-9141-44B2-938F-DC4EBBE1F679}" type="pres">
      <dgm:prSet presAssocID="{CA8C5B23-D997-4E2B-931C-1DD7FF9D81D5}" presName="theList" presStyleCnt="0">
        <dgm:presLayoutVars>
          <dgm:dir/>
          <dgm:animLvl val="lvl"/>
          <dgm:resizeHandles val="exact"/>
        </dgm:presLayoutVars>
      </dgm:prSet>
      <dgm:spPr/>
    </dgm:pt>
    <dgm:pt modelId="{1CBD0C18-C570-4AE7-9AFA-8D5513972E54}" type="pres">
      <dgm:prSet presAssocID="{B517364A-7A31-42D8-BB2D-E508DD8B3E56}" presName="compNode" presStyleCnt="0"/>
      <dgm:spPr/>
    </dgm:pt>
    <dgm:pt modelId="{6535FCB2-2E14-41A2-A182-7677A6F0EF9B}" type="pres">
      <dgm:prSet presAssocID="{B517364A-7A31-42D8-BB2D-E508DD8B3E56}" presName="aNode" presStyleLbl="bgShp" presStyleIdx="0" presStyleCnt="3"/>
      <dgm:spPr/>
    </dgm:pt>
    <dgm:pt modelId="{96DEE8EE-B8CA-469B-BDF4-327D03F7D5F0}" type="pres">
      <dgm:prSet presAssocID="{B517364A-7A31-42D8-BB2D-E508DD8B3E56}" presName="textNode" presStyleLbl="bgShp" presStyleIdx="0" presStyleCnt="3"/>
      <dgm:spPr/>
    </dgm:pt>
    <dgm:pt modelId="{BC373D9A-4C2E-4AD6-813A-3381EF0038F8}" type="pres">
      <dgm:prSet presAssocID="{B517364A-7A31-42D8-BB2D-E508DD8B3E56}" presName="compChildNode" presStyleCnt="0"/>
      <dgm:spPr/>
    </dgm:pt>
    <dgm:pt modelId="{5F3383AF-4C83-4EC6-9A2E-F4DC016A437E}" type="pres">
      <dgm:prSet presAssocID="{B517364A-7A31-42D8-BB2D-E508DD8B3E56}" presName="theInnerList" presStyleCnt="0"/>
      <dgm:spPr/>
    </dgm:pt>
    <dgm:pt modelId="{A0E68C77-147A-0E45-85A6-F8B000668B84}" type="pres">
      <dgm:prSet presAssocID="{621E552A-B65B-4D65-AD45-E1C2E59B08ED}" presName="childNode" presStyleLbl="node1" presStyleIdx="0" presStyleCnt="7">
        <dgm:presLayoutVars>
          <dgm:bulletEnabled val="1"/>
        </dgm:presLayoutVars>
      </dgm:prSet>
      <dgm:spPr/>
    </dgm:pt>
    <dgm:pt modelId="{FC6596C5-9F16-1E4D-97FC-ECEF3EDD1765}" type="pres">
      <dgm:prSet presAssocID="{B517364A-7A31-42D8-BB2D-E508DD8B3E56}" presName="aSpace" presStyleCnt="0"/>
      <dgm:spPr/>
    </dgm:pt>
    <dgm:pt modelId="{02F7ED5A-09D3-6E4D-A42D-727903A34250}" type="pres">
      <dgm:prSet presAssocID="{40DE08E0-DAE2-4FB8-BC30-11447ABBA31B}" presName="compNode" presStyleCnt="0"/>
      <dgm:spPr/>
    </dgm:pt>
    <dgm:pt modelId="{F2CBDE5F-07A8-F840-8F9B-CC491252F869}" type="pres">
      <dgm:prSet presAssocID="{40DE08E0-DAE2-4FB8-BC30-11447ABBA31B}" presName="aNode" presStyleLbl="bgShp" presStyleIdx="1" presStyleCnt="3"/>
      <dgm:spPr/>
    </dgm:pt>
    <dgm:pt modelId="{9F6D443C-B8DE-9944-90D9-774039F935CA}" type="pres">
      <dgm:prSet presAssocID="{40DE08E0-DAE2-4FB8-BC30-11447ABBA31B}" presName="textNode" presStyleLbl="bgShp" presStyleIdx="1" presStyleCnt="3"/>
      <dgm:spPr/>
    </dgm:pt>
    <dgm:pt modelId="{CB1E8BEC-C0E5-2D42-8E17-AC34B7DB67FF}" type="pres">
      <dgm:prSet presAssocID="{40DE08E0-DAE2-4FB8-BC30-11447ABBA31B}" presName="compChildNode" presStyleCnt="0"/>
      <dgm:spPr/>
    </dgm:pt>
    <dgm:pt modelId="{CA1B5A55-A736-344C-B809-DAC809648443}" type="pres">
      <dgm:prSet presAssocID="{40DE08E0-DAE2-4FB8-BC30-11447ABBA31B}" presName="theInnerList" presStyleCnt="0"/>
      <dgm:spPr/>
    </dgm:pt>
    <dgm:pt modelId="{5D137AAD-7524-C648-A491-DA1608E1996D}" type="pres">
      <dgm:prSet presAssocID="{20F118F6-7842-334F-A0C2-B1889CDE0C1C}" presName="childNode" presStyleLbl="node1" presStyleIdx="1" presStyleCnt="7">
        <dgm:presLayoutVars>
          <dgm:bulletEnabled val="1"/>
        </dgm:presLayoutVars>
      </dgm:prSet>
      <dgm:spPr/>
    </dgm:pt>
    <dgm:pt modelId="{5F3C55D5-6801-144A-9546-1760FE47D8A8}" type="pres">
      <dgm:prSet presAssocID="{20F118F6-7842-334F-A0C2-B1889CDE0C1C}" presName="aSpace2" presStyleCnt="0"/>
      <dgm:spPr/>
    </dgm:pt>
    <dgm:pt modelId="{C629A00D-BB40-3C45-A588-627B6EA4F556}" type="pres">
      <dgm:prSet presAssocID="{EEF9D304-9CD7-584F-BA98-9D9BFA00C7E2}" presName="childNode" presStyleLbl="node1" presStyleIdx="2" presStyleCnt="7">
        <dgm:presLayoutVars>
          <dgm:bulletEnabled val="1"/>
        </dgm:presLayoutVars>
      </dgm:prSet>
      <dgm:spPr/>
    </dgm:pt>
    <dgm:pt modelId="{8A4666EF-E132-D54A-AD33-55245485F8BA}" type="pres">
      <dgm:prSet presAssocID="{EEF9D304-9CD7-584F-BA98-9D9BFA00C7E2}" presName="aSpace2" presStyleCnt="0"/>
      <dgm:spPr/>
    </dgm:pt>
    <dgm:pt modelId="{05B17BF3-49A8-F149-8746-D64191B7EE8D}" type="pres">
      <dgm:prSet presAssocID="{EECB40BB-BC80-C941-A22D-E3F98CDCF66F}" presName="childNode" presStyleLbl="node1" presStyleIdx="3" presStyleCnt="7">
        <dgm:presLayoutVars>
          <dgm:bulletEnabled val="1"/>
        </dgm:presLayoutVars>
      </dgm:prSet>
      <dgm:spPr/>
    </dgm:pt>
    <dgm:pt modelId="{027177C1-C46A-554D-9221-70F424A17998}" type="pres">
      <dgm:prSet presAssocID="{40DE08E0-DAE2-4FB8-BC30-11447ABBA31B}" presName="aSpace" presStyleCnt="0"/>
      <dgm:spPr/>
    </dgm:pt>
    <dgm:pt modelId="{FB630FAE-D765-6D41-9079-CFDC6A40705F}" type="pres">
      <dgm:prSet presAssocID="{97C10089-B54E-47F5-9FC3-40135B93792F}" presName="compNode" presStyleCnt="0"/>
      <dgm:spPr/>
    </dgm:pt>
    <dgm:pt modelId="{50FCCE8E-71A6-8049-A96D-800E72FA2886}" type="pres">
      <dgm:prSet presAssocID="{97C10089-B54E-47F5-9FC3-40135B93792F}" presName="aNode" presStyleLbl="bgShp" presStyleIdx="2" presStyleCnt="3"/>
      <dgm:spPr/>
    </dgm:pt>
    <dgm:pt modelId="{E1ADA6B9-BE3D-5944-81BC-F67242E4867D}" type="pres">
      <dgm:prSet presAssocID="{97C10089-B54E-47F5-9FC3-40135B93792F}" presName="textNode" presStyleLbl="bgShp" presStyleIdx="2" presStyleCnt="3"/>
      <dgm:spPr/>
    </dgm:pt>
    <dgm:pt modelId="{1490AF9D-BBE9-3E45-AA64-4561BAC77072}" type="pres">
      <dgm:prSet presAssocID="{97C10089-B54E-47F5-9FC3-40135B93792F}" presName="compChildNode" presStyleCnt="0"/>
      <dgm:spPr/>
    </dgm:pt>
    <dgm:pt modelId="{BF0FDD4B-F1F2-004F-A63A-21CEFC9D95B9}" type="pres">
      <dgm:prSet presAssocID="{97C10089-B54E-47F5-9FC3-40135B93792F}" presName="theInnerList" presStyleCnt="0"/>
      <dgm:spPr/>
    </dgm:pt>
    <dgm:pt modelId="{37D7FFAB-9B06-8D4F-9110-CB53CE2C1162}" type="pres">
      <dgm:prSet presAssocID="{16881DAD-6243-2A48-B308-ABC51C310E6E}" presName="childNode" presStyleLbl="node1" presStyleIdx="4" presStyleCnt="7">
        <dgm:presLayoutVars>
          <dgm:bulletEnabled val="1"/>
        </dgm:presLayoutVars>
      </dgm:prSet>
      <dgm:spPr/>
    </dgm:pt>
    <dgm:pt modelId="{9C38D4A1-C075-F94C-8614-36E489BE82B6}" type="pres">
      <dgm:prSet presAssocID="{16881DAD-6243-2A48-B308-ABC51C310E6E}" presName="aSpace2" presStyleCnt="0"/>
      <dgm:spPr/>
    </dgm:pt>
    <dgm:pt modelId="{8257B868-E2D4-1D42-889A-8ECD18A4B3A7}" type="pres">
      <dgm:prSet presAssocID="{82FD8F45-3957-B244-BB82-2DF681E97D1E}" presName="childNode" presStyleLbl="node1" presStyleIdx="5" presStyleCnt="7">
        <dgm:presLayoutVars>
          <dgm:bulletEnabled val="1"/>
        </dgm:presLayoutVars>
      </dgm:prSet>
      <dgm:spPr/>
    </dgm:pt>
    <dgm:pt modelId="{CE69D9AA-A608-364A-A68D-926C58D4D72E}" type="pres">
      <dgm:prSet presAssocID="{82FD8F45-3957-B244-BB82-2DF681E97D1E}" presName="aSpace2" presStyleCnt="0"/>
      <dgm:spPr/>
    </dgm:pt>
    <dgm:pt modelId="{85EF7E5C-538A-F54B-9886-9E3D34B161B0}" type="pres">
      <dgm:prSet presAssocID="{DF64A786-4B93-A249-80C0-2A223A7B62C7}" presName="childNode" presStyleLbl="node1" presStyleIdx="6" presStyleCnt="7">
        <dgm:presLayoutVars>
          <dgm:bulletEnabled val="1"/>
        </dgm:presLayoutVars>
      </dgm:prSet>
      <dgm:spPr/>
    </dgm:pt>
  </dgm:ptLst>
  <dgm:cxnLst>
    <dgm:cxn modelId="{C39ECF14-48DB-924B-BA76-3A66411FF8C3}" type="presOf" srcId="{97C10089-B54E-47F5-9FC3-40135B93792F}" destId="{E1ADA6B9-BE3D-5944-81BC-F67242E4867D}" srcOrd="1" destOrd="0" presId="urn:microsoft.com/office/officeart/2005/8/layout/lProcess2"/>
    <dgm:cxn modelId="{FDE44920-A61E-4F89-8184-36D7EEFF5BC7}" srcId="{CA8C5B23-D997-4E2B-931C-1DD7FF9D81D5}" destId="{40DE08E0-DAE2-4FB8-BC30-11447ABBA31B}" srcOrd="1" destOrd="0" parTransId="{788F6DC9-5153-4DDD-AF34-61ECFE0A806A}" sibTransId="{99AFC5D5-C1C5-40FB-9903-86647F237FA6}"/>
    <dgm:cxn modelId="{43795825-853F-4961-89EE-4E4A3007044A}" srcId="{CA8C5B23-D997-4E2B-931C-1DD7FF9D81D5}" destId="{B517364A-7A31-42D8-BB2D-E508DD8B3E56}" srcOrd="0" destOrd="0" parTransId="{8811251C-8646-4A0B-A9F3-98456DE78595}" sibTransId="{2A915C7A-5AB5-4CD7-99D2-83179E9768AE}"/>
    <dgm:cxn modelId="{0B2B7A2A-DB95-5D41-8A63-F4C40011B5E2}" srcId="{40DE08E0-DAE2-4FB8-BC30-11447ABBA31B}" destId="{EECB40BB-BC80-C941-A22D-E3F98CDCF66F}" srcOrd="2" destOrd="0" parTransId="{35DCC942-F6E8-E84B-BEB1-4D90A4B34585}" sibTransId="{DE522F6D-CEE9-7443-A0A9-5179FCF551F2}"/>
    <dgm:cxn modelId="{6A1C6431-603D-754A-B882-5485D026753D}" srcId="{40DE08E0-DAE2-4FB8-BC30-11447ABBA31B}" destId="{20F118F6-7842-334F-A0C2-B1889CDE0C1C}" srcOrd="0" destOrd="0" parTransId="{38CBBAAB-F674-3240-A70A-99680D7BCC4D}" sibTransId="{3F26A054-CACF-7645-89CF-D008BE969B34}"/>
    <dgm:cxn modelId="{CF1C9F36-9597-E748-A7B0-1FE8886DC27E}" type="presOf" srcId="{16881DAD-6243-2A48-B308-ABC51C310E6E}" destId="{37D7FFAB-9B06-8D4F-9110-CB53CE2C1162}" srcOrd="0" destOrd="0" presId="urn:microsoft.com/office/officeart/2005/8/layout/lProcess2"/>
    <dgm:cxn modelId="{EA001C3E-298E-2341-B808-4D6134B8E4AD}" srcId="{97C10089-B54E-47F5-9FC3-40135B93792F}" destId="{16881DAD-6243-2A48-B308-ABC51C310E6E}" srcOrd="0" destOrd="0" parTransId="{CF2CDAD3-429A-A849-8F4C-86BBE1BC7A10}" sibTransId="{CB4C9289-818E-1544-9DFC-399BEBC51BC4}"/>
    <dgm:cxn modelId="{59F5A455-0B71-3546-B3BA-C257651F7551}" srcId="{40DE08E0-DAE2-4FB8-BC30-11447ABBA31B}" destId="{EEF9D304-9CD7-584F-BA98-9D9BFA00C7E2}" srcOrd="1" destOrd="0" parTransId="{E5C4B456-8F71-F94E-AD57-35D711BEB5A4}" sibTransId="{B946952F-2CD9-D148-B726-A861850ACD09}"/>
    <dgm:cxn modelId="{773BDD77-115F-4E66-9A64-A1CC3CCC8FDC}" type="presOf" srcId="{B517364A-7A31-42D8-BB2D-E508DD8B3E56}" destId="{96DEE8EE-B8CA-469B-BDF4-327D03F7D5F0}" srcOrd="1" destOrd="0" presId="urn:microsoft.com/office/officeart/2005/8/layout/lProcess2"/>
    <dgm:cxn modelId="{5CFF8C80-A960-4EBF-99EC-F88E51F6BB9C}" srcId="{B517364A-7A31-42D8-BB2D-E508DD8B3E56}" destId="{621E552A-B65B-4D65-AD45-E1C2E59B08ED}" srcOrd="0" destOrd="0" parTransId="{AE1F4212-18ED-42AD-AE80-CF7784F38D7D}" sibTransId="{36C4922D-183B-491F-83BD-D39C393BCC19}"/>
    <dgm:cxn modelId="{E6831E8E-5C9F-CC47-9F38-770229474BA9}" type="presOf" srcId="{EEF9D304-9CD7-584F-BA98-9D9BFA00C7E2}" destId="{C629A00D-BB40-3C45-A588-627B6EA4F556}" srcOrd="0" destOrd="0" presId="urn:microsoft.com/office/officeart/2005/8/layout/lProcess2"/>
    <dgm:cxn modelId="{2BA40291-060A-704E-9F62-698A2C0A3579}" srcId="{97C10089-B54E-47F5-9FC3-40135B93792F}" destId="{82FD8F45-3957-B244-BB82-2DF681E97D1E}" srcOrd="1" destOrd="0" parTransId="{B85B3C7C-A094-CA48-83C3-6A256B818D3B}" sibTransId="{F47C82CD-5F4A-9747-955F-6722D6294DA4}"/>
    <dgm:cxn modelId="{B1ED5594-2A51-41CA-B89A-74D075A8A3C5}" srcId="{CA8C5B23-D997-4E2B-931C-1DD7FF9D81D5}" destId="{97C10089-B54E-47F5-9FC3-40135B93792F}" srcOrd="2" destOrd="0" parTransId="{ADF0CDF9-6049-476E-84B7-D64A2F49C288}" sibTransId="{BAC2E9A0-9772-4874-BF6B-522FD71CAAE0}"/>
    <dgm:cxn modelId="{A52FAE9F-CB19-CD49-9EFB-9F1934417D46}" type="presOf" srcId="{621E552A-B65B-4D65-AD45-E1C2E59B08ED}" destId="{A0E68C77-147A-0E45-85A6-F8B000668B84}" srcOrd="0" destOrd="0" presId="urn:microsoft.com/office/officeart/2005/8/layout/lProcess2"/>
    <dgm:cxn modelId="{2BBFD3A0-737D-4EEE-814E-701A0439EEE4}" type="presOf" srcId="{CA8C5B23-D997-4E2B-931C-1DD7FF9D81D5}" destId="{CFFB0A44-9141-44B2-938F-DC4EBBE1F679}" srcOrd="0" destOrd="0" presId="urn:microsoft.com/office/officeart/2005/8/layout/lProcess2"/>
    <dgm:cxn modelId="{988CE2A8-9A0D-F742-8DD2-446AECC0E2EF}" srcId="{97C10089-B54E-47F5-9FC3-40135B93792F}" destId="{DF64A786-4B93-A249-80C0-2A223A7B62C7}" srcOrd="2" destOrd="0" parTransId="{F609137F-8E7D-2947-8FBF-FDE278DB5A7E}" sibTransId="{84967E3B-0AFF-1E43-9DBE-F5DE214EFA80}"/>
    <dgm:cxn modelId="{35C67EB1-344B-DC43-802A-8861A8FFB768}" type="presOf" srcId="{40DE08E0-DAE2-4FB8-BC30-11447ABBA31B}" destId="{9F6D443C-B8DE-9944-90D9-774039F935CA}" srcOrd="1" destOrd="0" presId="urn:microsoft.com/office/officeart/2005/8/layout/lProcess2"/>
    <dgm:cxn modelId="{FF7FD1C2-6901-D04E-A914-90E0861F0121}" type="presOf" srcId="{20F118F6-7842-334F-A0C2-B1889CDE0C1C}" destId="{5D137AAD-7524-C648-A491-DA1608E1996D}" srcOrd="0" destOrd="0" presId="urn:microsoft.com/office/officeart/2005/8/layout/lProcess2"/>
    <dgm:cxn modelId="{52A3D0C3-4943-B646-8DB1-80081DA849EF}" type="presOf" srcId="{97C10089-B54E-47F5-9FC3-40135B93792F}" destId="{50FCCE8E-71A6-8049-A96D-800E72FA2886}" srcOrd="0" destOrd="0" presId="urn:microsoft.com/office/officeart/2005/8/layout/lProcess2"/>
    <dgm:cxn modelId="{07E96CD2-5EEB-40DD-B7C9-3F448BEDD12D}" type="presOf" srcId="{B517364A-7A31-42D8-BB2D-E508DD8B3E56}" destId="{6535FCB2-2E14-41A2-A182-7677A6F0EF9B}" srcOrd="0" destOrd="0" presId="urn:microsoft.com/office/officeart/2005/8/layout/lProcess2"/>
    <dgm:cxn modelId="{680C61E8-C5F3-B24C-97C3-A4BB8B182D27}" type="presOf" srcId="{82FD8F45-3957-B244-BB82-2DF681E97D1E}" destId="{8257B868-E2D4-1D42-889A-8ECD18A4B3A7}" srcOrd="0" destOrd="0" presId="urn:microsoft.com/office/officeart/2005/8/layout/lProcess2"/>
    <dgm:cxn modelId="{50D610EA-8B9E-7E4F-BC5D-B2366D6DF7ED}" type="presOf" srcId="{EECB40BB-BC80-C941-A22D-E3F98CDCF66F}" destId="{05B17BF3-49A8-F149-8746-D64191B7EE8D}" srcOrd="0" destOrd="0" presId="urn:microsoft.com/office/officeart/2005/8/layout/lProcess2"/>
    <dgm:cxn modelId="{BC160EF0-2647-3E49-8B8B-0FADB25ABE2A}" type="presOf" srcId="{DF64A786-4B93-A249-80C0-2A223A7B62C7}" destId="{85EF7E5C-538A-F54B-9886-9E3D34B161B0}" srcOrd="0" destOrd="0" presId="urn:microsoft.com/office/officeart/2005/8/layout/lProcess2"/>
    <dgm:cxn modelId="{65097FF8-0E2C-FA42-AA03-3ED6B417853E}" type="presOf" srcId="{40DE08E0-DAE2-4FB8-BC30-11447ABBA31B}" destId="{F2CBDE5F-07A8-F840-8F9B-CC491252F869}" srcOrd="0" destOrd="0" presId="urn:microsoft.com/office/officeart/2005/8/layout/lProcess2"/>
    <dgm:cxn modelId="{3FF309BC-6116-42B2-BAA8-461C8E2F5710}" type="presParOf" srcId="{CFFB0A44-9141-44B2-938F-DC4EBBE1F679}" destId="{1CBD0C18-C570-4AE7-9AFA-8D5513972E54}" srcOrd="0" destOrd="0" presId="urn:microsoft.com/office/officeart/2005/8/layout/lProcess2"/>
    <dgm:cxn modelId="{8A21E620-C9AE-4C8A-9916-B64EBA71A41B}" type="presParOf" srcId="{1CBD0C18-C570-4AE7-9AFA-8D5513972E54}" destId="{6535FCB2-2E14-41A2-A182-7677A6F0EF9B}" srcOrd="0" destOrd="0" presId="urn:microsoft.com/office/officeart/2005/8/layout/lProcess2"/>
    <dgm:cxn modelId="{61C30044-9D22-4F63-80D9-FE190F1E99A2}" type="presParOf" srcId="{1CBD0C18-C570-4AE7-9AFA-8D5513972E54}" destId="{96DEE8EE-B8CA-469B-BDF4-327D03F7D5F0}" srcOrd="1" destOrd="0" presId="urn:microsoft.com/office/officeart/2005/8/layout/lProcess2"/>
    <dgm:cxn modelId="{99F49416-6ED8-46B5-9DDF-43CC3AD45A23}" type="presParOf" srcId="{1CBD0C18-C570-4AE7-9AFA-8D5513972E54}" destId="{BC373D9A-4C2E-4AD6-813A-3381EF0038F8}" srcOrd="2" destOrd="0" presId="urn:microsoft.com/office/officeart/2005/8/layout/lProcess2"/>
    <dgm:cxn modelId="{6CD1F6D7-5CB5-463C-9B9D-865D9D3BC3B5}" type="presParOf" srcId="{BC373D9A-4C2E-4AD6-813A-3381EF0038F8}" destId="{5F3383AF-4C83-4EC6-9A2E-F4DC016A437E}" srcOrd="0" destOrd="0" presId="urn:microsoft.com/office/officeart/2005/8/layout/lProcess2"/>
    <dgm:cxn modelId="{3C3A4BF2-4521-3447-A2ED-1707B41DC678}" type="presParOf" srcId="{5F3383AF-4C83-4EC6-9A2E-F4DC016A437E}" destId="{A0E68C77-147A-0E45-85A6-F8B000668B84}" srcOrd="0" destOrd="0" presId="urn:microsoft.com/office/officeart/2005/8/layout/lProcess2"/>
    <dgm:cxn modelId="{4B9C7732-0CD5-9D4F-B367-4FC6B4C1B5B0}" type="presParOf" srcId="{CFFB0A44-9141-44B2-938F-DC4EBBE1F679}" destId="{FC6596C5-9F16-1E4D-97FC-ECEF3EDD1765}" srcOrd="1" destOrd="0" presId="urn:microsoft.com/office/officeart/2005/8/layout/lProcess2"/>
    <dgm:cxn modelId="{ADD92674-68F0-974C-B97A-264B791EA6AF}" type="presParOf" srcId="{CFFB0A44-9141-44B2-938F-DC4EBBE1F679}" destId="{02F7ED5A-09D3-6E4D-A42D-727903A34250}" srcOrd="2" destOrd="0" presId="urn:microsoft.com/office/officeart/2005/8/layout/lProcess2"/>
    <dgm:cxn modelId="{7E77BE6E-1E33-DC45-B6E0-3631EDD991F7}" type="presParOf" srcId="{02F7ED5A-09D3-6E4D-A42D-727903A34250}" destId="{F2CBDE5F-07A8-F840-8F9B-CC491252F869}" srcOrd="0" destOrd="0" presId="urn:microsoft.com/office/officeart/2005/8/layout/lProcess2"/>
    <dgm:cxn modelId="{E229F6FD-FF0E-9842-B242-4C17572FDF71}" type="presParOf" srcId="{02F7ED5A-09D3-6E4D-A42D-727903A34250}" destId="{9F6D443C-B8DE-9944-90D9-774039F935CA}" srcOrd="1" destOrd="0" presId="urn:microsoft.com/office/officeart/2005/8/layout/lProcess2"/>
    <dgm:cxn modelId="{7694D5FC-84E2-DA41-A193-C1B73F958D95}" type="presParOf" srcId="{02F7ED5A-09D3-6E4D-A42D-727903A34250}" destId="{CB1E8BEC-C0E5-2D42-8E17-AC34B7DB67FF}" srcOrd="2" destOrd="0" presId="urn:microsoft.com/office/officeart/2005/8/layout/lProcess2"/>
    <dgm:cxn modelId="{36EF7175-C1AA-0042-9A45-F6EDDC8DA01C}" type="presParOf" srcId="{CB1E8BEC-C0E5-2D42-8E17-AC34B7DB67FF}" destId="{CA1B5A55-A736-344C-B809-DAC809648443}" srcOrd="0" destOrd="0" presId="urn:microsoft.com/office/officeart/2005/8/layout/lProcess2"/>
    <dgm:cxn modelId="{F601F44E-DBA2-2142-8DCF-560B60CC49FE}" type="presParOf" srcId="{CA1B5A55-A736-344C-B809-DAC809648443}" destId="{5D137AAD-7524-C648-A491-DA1608E1996D}" srcOrd="0" destOrd="0" presId="urn:microsoft.com/office/officeart/2005/8/layout/lProcess2"/>
    <dgm:cxn modelId="{C3921B04-2CAF-3E45-ADC2-2747FBE493C5}" type="presParOf" srcId="{CA1B5A55-A736-344C-B809-DAC809648443}" destId="{5F3C55D5-6801-144A-9546-1760FE47D8A8}" srcOrd="1" destOrd="0" presId="urn:microsoft.com/office/officeart/2005/8/layout/lProcess2"/>
    <dgm:cxn modelId="{830B6221-9722-2243-8CBF-472315F1944F}" type="presParOf" srcId="{CA1B5A55-A736-344C-B809-DAC809648443}" destId="{C629A00D-BB40-3C45-A588-627B6EA4F556}" srcOrd="2" destOrd="0" presId="urn:microsoft.com/office/officeart/2005/8/layout/lProcess2"/>
    <dgm:cxn modelId="{78E316CF-5935-2249-AD23-949F8401BE14}" type="presParOf" srcId="{CA1B5A55-A736-344C-B809-DAC809648443}" destId="{8A4666EF-E132-D54A-AD33-55245485F8BA}" srcOrd="3" destOrd="0" presId="urn:microsoft.com/office/officeart/2005/8/layout/lProcess2"/>
    <dgm:cxn modelId="{A3F9BC60-EA72-1945-B85A-898BA88B7792}" type="presParOf" srcId="{CA1B5A55-A736-344C-B809-DAC809648443}" destId="{05B17BF3-49A8-F149-8746-D64191B7EE8D}" srcOrd="4" destOrd="0" presId="urn:microsoft.com/office/officeart/2005/8/layout/lProcess2"/>
    <dgm:cxn modelId="{B0583884-6AC6-994B-A02F-8A4A1E69F7DB}" type="presParOf" srcId="{CFFB0A44-9141-44B2-938F-DC4EBBE1F679}" destId="{027177C1-C46A-554D-9221-70F424A17998}" srcOrd="3" destOrd="0" presId="urn:microsoft.com/office/officeart/2005/8/layout/lProcess2"/>
    <dgm:cxn modelId="{DF7BA2D0-9757-4C46-915C-615A91B16455}" type="presParOf" srcId="{CFFB0A44-9141-44B2-938F-DC4EBBE1F679}" destId="{FB630FAE-D765-6D41-9079-CFDC6A40705F}" srcOrd="4" destOrd="0" presId="urn:microsoft.com/office/officeart/2005/8/layout/lProcess2"/>
    <dgm:cxn modelId="{E7AD5DFD-572D-D442-8A09-81BB30ACA261}" type="presParOf" srcId="{FB630FAE-D765-6D41-9079-CFDC6A40705F}" destId="{50FCCE8E-71A6-8049-A96D-800E72FA2886}" srcOrd="0" destOrd="0" presId="urn:microsoft.com/office/officeart/2005/8/layout/lProcess2"/>
    <dgm:cxn modelId="{A0FF3152-A7E6-7B45-8DAE-938036B7A611}" type="presParOf" srcId="{FB630FAE-D765-6D41-9079-CFDC6A40705F}" destId="{E1ADA6B9-BE3D-5944-81BC-F67242E4867D}" srcOrd="1" destOrd="0" presId="urn:microsoft.com/office/officeart/2005/8/layout/lProcess2"/>
    <dgm:cxn modelId="{23623238-C304-A440-9519-03DE2BD606E2}" type="presParOf" srcId="{FB630FAE-D765-6D41-9079-CFDC6A40705F}" destId="{1490AF9D-BBE9-3E45-AA64-4561BAC77072}" srcOrd="2" destOrd="0" presId="urn:microsoft.com/office/officeart/2005/8/layout/lProcess2"/>
    <dgm:cxn modelId="{D2B1AFE3-C778-6842-8E17-65E8720C5186}" type="presParOf" srcId="{1490AF9D-BBE9-3E45-AA64-4561BAC77072}" destId="{BF0FDD4B-F1F2-004F-A63A-21CEFC9D95B9}" srcOrd="0" destOrd="0" presId="urn:microsoft.com/office/officeart/2005/8/layout/lProcess2"/>
    <dgm:cxn modelId="{5FA457C2-E02E-BB42-A581-690AEB45FD46}" type="presParOf" srcId="{BF0FDD4B-F1F2-004F-A63A-21CEFC9D95B9}" destId="{37D7FFAB-9B06-8D4F-9110-CB53CE2C1162}" srcOrd="0" destOrd="0" presId="urn:microsoft.com/office/officeart/2005/8/layout/lProcess2"/>
    <dgm:cxn modelId="{B137FEB3-4043-7748-AE29-B0F61E2F1E98}" type="presParOf" srcId="{BF0FDD4B-F1F2-004F-A63A-21CEFC9D95B9}" destId="{9C38D4A1-C075-F94C-8614-36E489BE82B6}" srcOrd="1" destOrd="0" presId="urn:microsoft.com/office/officeart/2005/8/layout/lProcess2"/>
    <dgm:cxn modelId="{5047FA6B-C119-444D-B0DD-599F5E267613}" type="presParOf" srcId="{BF0FDD4B-F1F2-004F-A63A-21CEFC9D95B9}" destId="{8257B868-E2D4-1D42-889A-8ECD18A4B3A7}" srcOrd="2" destOrd="0" presId="urn:microsoft.com/office/officeart/2005/8/layout/lProcess2"/>
    <dgm:cxn modelId="{B6D5D3AA-4306-6548-981A-2A8A9C505C01}" type="presParOf" srcId="{BF0FDD4B-F1F2-004F-A63A-21CEFC9D95B9}" destId="{CE69D9AA-A608-364A-A68D-926C58D4D72E}" srcOrd="3" destOrd="0" presId="urn:microsoft.com/office/officeart/2005/8/layout/lProcess2"/>
    <dgm:cxn modelId="{037C1486-8FE6-8D41-B824-C3F4C0501149}" type="presParOf" srcId="{BF0FDD4B-F1F2-004F-A63A-21CEFC9D95B9}" destId="{85EF7E5C-538A-F54B-9886-9E3D34B161B0}" srcOrd="4"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8C5B23-D997-4E2B-931C-1DD7FF9D81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ZA"/>
        </a:p>
      </dgm:t>
    </dgm:pt>
    <dgm:pt modelId="{B517364A-7A31-42D8-BB2D-E508DD8B3E56}">
      <dgm:prSet/>
      <dgm:spPr/>
      <dgm:t>
        <a:bodyPr/>
        <a:lstStyle/>
        <a:p>
          <a:r>
            <a:rPr lang="en-ZA" dirty="0"/>
            <a:t>Customer Measurements</a:t>
          </a:r>
        </a:p>
      </dgm:t>
    </dgm:pt>
    <dgm:pt modelId="{8811251C-8646-4A0B-A9F3-98456DE78595}" type="parTrans" cxnId="{43795825-853F-4961-89EE-4E4A3007044A}">
      <dgm:prSet/>
      <dgm:spPr/>
      <dgm:t>
        <a:bodyPr/>
        <a:lstStyle/>
        <a:p>
          <a:endParaRPr lang="en-ZA"/>
        </a:p>
      </dgm:t>
    </dgm:pt>
    <dgm:pt modelId="{2A915C7A-5AB5-4CD7-99D2-83179E9768AE}" type="sibTrans" cxnId="{43795825-853F-4961-89EE-4E4A3007044A}">
      <dgm:prSet/>
      <dgm:spPr/>
      <dgm:t>
        <a:bodyPr/>
        <a:lstStyle/>
        <a:p>
          <a:endParaRPr lang="en-ZA"/>
        </a:p>
      </dgm:t>
    </dgm:pt>
    <dgm:pt modelId="{40DE08E0-DAE2-4FB8-BC30-11447ABBA31B}">
      <dgm:prSet/>
      <dgm:spPr/>
      <dgm:t>
        <a:bodyPr/>
        <a:lstStyle/>
        <a:p>
          <a:r>
            <a:rPr lang="en-ZA" dirty="0"/>
            <a:t>Furniture Making</a:t>
          </a:r>
        </a:p>
      </dgm:t>
    </dgm:pt>
    <dgm:pt modelId="{788F6DC9-5153-4DDD-AF34-61ECFE0A806A}" type="parTrans" cxnId="{FDE44920-A61E-4F89-8184-36D7EEFF5BC7}">
      <dgm:prSet/>
      <dgm:spPr/>
      <dgm:t>
        <a:bodyPr/>
        <a:lstStyle/>
        <a:p>
          <a:endParaRPr lang="en-ZA"/>
        </a:p>
      </dgm:t>
    </dgm:pt>
    <dgm:pt modelId="{99AFC5D5-C1C5-40FB-9903-86647F237FA6}" type="sibTrans" cxnId="{FDE44920-A61E-4F89-8184-36D7EEFF5BC7}">
      <dgm:prSet/>
      <dgm:spPr/>
      <dgm:t>
        <a:bodyPr/>
        <a:lstStyle/>
        <a:p>
          <a:endParaRPr lang="en-ZA"/>
        </a:p>
      </dgm:t>
    </dgm:pt>
    <dgm:pt modelId="{97C10089-B54E-47F5-9FC3-40135B93792F}">
      <dgm:prSet/>
      <dgm:spPr/>
      <dgm:t>
        <a:bodyPr/>
        <a:lstStyle/>
        <a:p>
          <a:r>
            <a:rPr lang="en-ZA" dirty="0"/>
            <a:t>Same Week Delivery</a:t>
          </a:r>
        </a:p>
      </dgm:t>
    </dgm:pt>
    <dgm:pt modelId="{ADF0CDF9-6049-476E-84B7-D64A2F49C288}" type="parTrans" cxnId="{B1ED5594-2A51-41CA-B89A-74D075A8A3C5}">
      <dgm:prSet/>
      <dgm:spPr/>
      <dgm:t>
        <a:bodyPr/>
        <a:lstStyle/>
        <a:p>
          <a:endParaRPr lang="en-ZA"/>
        </a:p>
      </dgm:t>
    </dgm:pt>
    <dgm:pt modelId="{BAC2E9A0-9772-4874-BF6B-522FD71CAAE0}" type="sibTrans" cxnId="{B1ED5594-2A51-41CA-B89A-74D075A8A3C5}">
      <dgm:prSet/>
      <dgm:spPr/>
      <dgm:t>
        <a:bodyPr/>
        <a:lstStyle/>
        <a:p>
          <a:endParaRPr lang="en-ZA"/>
        </a:p>
      </dgm:t>
    </dgm:pt>
    <dgm:pt modelId="{5256EFF9-F5A5-4923-9A00-C1B0FB72570A}">
      <dgm:prSet/>
      <dgm:spPr/>
      <dgm:t>
        <a:bodyPr/>
        <a:lstStyle/>
        <a:p>
          <a:pPr>
            <a:buNone/>
          </a:pPr>
          <a:r>
            <a:rPr lang="en-ZA" dirty="0"/>
            <a:t>P1</a:t>
          </a:r>
        </a:p>
      </dgm:t>
    </dgm:pt>
    <dgm:pt modelId="{923F73D3-C33E-4120-8796-B9B29BCE68D3}" type="parTrans" cxnId="{26A8C1DA-416D-4FE1-985D-2CBE941CDC2F}">
      <dgm:prSet/>
      <dgm:spPr/>
      <dgm:t>
        <a:bodyPr/>
        <a:lstStyle/>
        <a:p>
          <a:endParaRPr lang="en-ZA"/>
        </a:p>
      </dgm:t>
    </dgm:pt>
    <dgm:pt modelId="{7109EBB1-AC3A-4CFF-8261-9FBAE83F90A6}" type="sibTrans" cxnId="{26A8C1DA-416D-4FE1-985D-2CBE941CDC2F}">
      <dgm:prSet/>
      <dgm:spPr/>
      <dgm:t>
        <a:bodyPr/>
        <a:lstStyle/>
        <a:p>
          <a:endParaRPr lang="en-ZA"/>
        </a:p>
      </dgm:t>
    </dgm:pt>
    <dgm:pt modelId="{D375F8B0-2C46-44A8-BC46-4BDEC495B648}">
      <dgm:prSet/>
      <dgm:spPr/>
      <dgm:t>
        <a:bodyPr/>
        <a:lstStyle/>
        <a:p>
          <a:r>
            <a:rPr lang="en-ZA" dirty="0"/>
            <a:t>P1</a:t>
          </a:r>
        </a:p>
      </dgm:t>
    </dgm:pt>
    <dgm:pt modelId="{6ADEAC2C-41A2-4425-8392-2E56D518B346}" type="parTrans" cxnId="{56AF6AC0-5BC0-488C-966E-3CC6B86145E8}">
      <dgm:prSet/>
      <dgm:spPr/>
      <dgm:t>
        <a:bodyPr/>
        <a:lstStyle/>
        <a:p>
          <a:endParaRPr lang="en-ZA"/>
        </a:p>
      </dgm:t>
    </dgm:pt>
    <dgm:pt modelId="{004838B3-AB94-46EE-8482-15EF110CDA2F}" type="sibTrans" cxnId="{56AF6AC0-5BC0-488C-966E-3CC6B86145E8}">
      <dgm:prSet/>
      <dgm:spPr/>
      <dgm:t>
        <a:bodyPr/>
        <a:lstStyle/>
        <a:p>
          <a:endParaRPr lang="en-ZA"/>
        </a:p>
      </dgm:t>
    </dgm:pt>
    <dgm:pt modelId="{4113EDA3-AA0B-470E-9F00-522EE65A3B47}">
      <dgm:prSet/>
      <dgm:spPr/>
      <dgm:t>
        <a:bodyPr/>
        <a:lstStyle/>
        <a:p>
          <a:r>
            <a:rPr lang="en-ZA" dirty="0"/>
            <a:t>P2</a:t>
          </a:r>
        </a:p>
      </dgm:t>
    </dgm:pt>
    <dgm:pt modelId="{1A2707C7-90C9-4A1E-B682-813EFB524701}" type="parTrans" cxnId="{038C161E-A41A-42AB-B45F-46D1EA82F496}">
      <dgm:prSet/>
      <dgm:spPr/>
      <dgm:t>
        <a:bodyPr/>
        <a:lstStyle/>
        <a:p>
          <a:endParaRPr lang="en-ZA"/>
        </a:p>
      </dgm:t>
    </dgm:pt>
    <dgm:pt modelId="{29BC4141-5D87-44D7-A48E-3C5593211558}" type="sibTrans" cxnId="{038C161E-A41A-42AB-B45F-46D1EA82F496}">
      <dgm:prSet/>
      <dgm:spPr/>
      <dgm:t>
        <a:bodyPr/>
        <a:lstStyle/>
        <a:p>
          <a:endParaRPr lang="en-ZA"/>
        </a:p>
      </dgm:t>
    </dgm:pt>
    <dgm:pt modelId="{54940262-408E-49B6-9E49-F8BF64E40148}">
      <dgm:prSet/>
      <dgm:spPr/>
      <dgm:t>
        <a:bodyPr/>
        <a:lstStyle/>
        <a:p>
          <a:r>
            <a:rPr lang="en-ZA" dirty="0"/>
            <a:t>?</a:t>
          </a:r>
        </a:p>
      </dgm:t>
    </dgm:pt>
    <dgm:pt modelId="{FA067374-8B39-49C9-B748-CD8A1ED2474F}" type="parTrans" cxnId="{B988F6A9-D695-4F88-911A-81E94E708B75}">
      <dgm:prSet/>
      <dgm:spPr/>
      <dgm:t>
        <a:bodyPr/>
        <a:lstStyle/>
        <a:p>
          <a:endParaRPr lang="en-ZA"/>
        </a:p>
      </dgm:t>
    </dgm:pt>
    <dgm:pt modelId="{FE97092E-F348-4F30-9EF2-6D776E55EE4C}" type="sibTrans" cxnId="{B988F6A9-D695-4F88-911A-81E94E708B75}">
      <dgm:prSet/>
      <dgm:spPr/>
      <dgm:t>
        <a:bodyPr/>
        <a:lstStyle/>
        <a:p>
          <a:endParaRPr lang="en-ZA"/>
        </a:p>
      </dgm:t>
    </dgm:pt>
    <dgm:pt modelId="{B69B2806-BA6A-454D-B24F-7CCCCE05C4B4}">
      <dgm:prSet/>
      <dgm:spPr/>
      <dgm:t>
        <a:bodyPr/>
        <a:lstStyle/>
        <a:p>
          <a:r>
            <a:rPr lang="en-ZA" dirty="0"/>
            <a:t>P3</a:t>
          </a:r>
        </a:p>
      </dgm:t>
    </dgm:pt>
    <dgm:pt modelId="{420D62A4-2F81-4415-A8C0-05CE40905A98}" type="parTrans" cxnId="{C55396C3-9616-4BFC-BAF7-D04D824E9F6A}">
      <dgm:prSet/>
      <dgm:spPr/>
      <dgm:t>
        <a:bodyPr/>
        <a:lstStyle/>
        <a:p>
          <a:endParaRPr lang="en-ZA"/>
        </a:p>
      </dgm:t>
    </dgm:pt>
    <dgm:pt modelId="{574BD758-72B9-4AE2-93F2-A114A436C9E1}" type="sibTrans" cxnId="{C55396C3-9616-4BFC-BAF7-D04D824E9F6A}">
      <dgm:prSet/>
      <dgm:spPr/>
      <dgm:t>
        <a:bodyPr/>
        <a:lstStyle/>
        <a:p>
          <a:endParaRPr lang="en-ZA"/>
        </a:p>
      </dgm:t>
    </dgm:pt>
    <dgm:pt modelId="{433FEA72-6BB8-4ADD-BABF-5E0B3DE99AA5}">
      <dgm:prSet/>
      <dgm:spPr/>
      <dgm:t>
        <a:bodyPr/>
        <a:lstStyle/>
        <a:p>
          <a:r>
            <a:rPr lang="en-ZA" dirty="0"/>
            <a:t>?</a:t>
          </a:r>
        </a:p>
      </dgm:t>
    </dgm:pt>
    <dgm:pt modelId="{C92998DB-9E34-47B6-B171-EF2D094D9BBE}" type="parTrans" cxnId="{66E567CE-ACC9-42E4-8667-5331B225E0CA}">
      <dgm:prSet/>
      <dgm:spPr/>
      <dgm:t>
        <a:bodyPr/>
        <a:lstStyle/>
        <a:p>
          <a:endParaRPr lang="en-ZA"/>
        </a:p>
      </dgm:t>
    </dgm:pt>
    <dgm:pt modelId="{8C03019B-E676-4CAD-A7C1-3B47F89203ED}" type="sibTrans" cxnId="{66E567CE-ACC9-42E4-8667-5331B225E0CA}">
      <dgm:prSet/>
      <dgm:spPr/>
      <dgm:t>
        <a:bodyPr/>
        <a:lstStyle/>
        <a:p>
          <a:endParaRPr lang="en-ZA"/>
        </a:p>
      </dgm:t>
    </dgm:pt>
    <dgm:pt modelId="{2BA582FB-645C-4903-B0C5-3C2D4FF5BCAB}">
      <dgm:prSet/>
      <dgm:spPr/>
      <dgm:t>
        <a:bodyPr/>
        <a:lstStyle/>
        <a:p>
          <a:r>
            <a:rPr lang="en-ZA" dirty="0"/>
            <a:t>P4</a:t>
          </a:r>
        </a:p>
      </dgm:t>
    </dgm:pt>
    <dgm:pt modelId="{69D30F9C-C7EB-4251-B269-A95A21DF2295}" type="parTrans" cxnId="{FC335D3A-3A34-4FCE-9F30-4C7C3DF4ABBB}">
      <dgm:prSet/>
      <dgm:spPr/>
      <dgm:t>
        <a:bodyPr/>
        <a:lstStyle/>
        <a:p>
          <a:endParaRPr lang="en-ZA"/>
        </a:p>
      </dgm:t>
    </dgm:pt>
    <dgm:pt modelId="{BC64E559-90A7-4E00-9FDD-F6A2BD1D0FC6}" type="sibTrans" cxnId="{FC335D3A-3A34-4FCE-9F30-4C7C3DF4ABBB}">
      <dgm:prSet/>
      <dgm:spPr/>
      <dgm:t>
        <a:bodyPr/>
        <a:lstStyle/>
        <a:p>
          <a:endParaRPr lang="en-ZA"/>
        </a:p>
      </dgm:t>
    </dgm:pt>
    <dgm:pt modelId="{29C164FA-5970-48F0-8C46-B68981C52753}">
      <dgm:prSet/>
      <dgm:spPr/>
      <dgm:t>
        <a:bodyPr/>
        <a:lstStyle/>
        <a:p>
          <a:r>
            <a:rPr lang="en-ZA" dirty="0"/>
            <a:t>?</a:t>
          </a:r>
        </a:p>
      </dgm:t>
    </dgm:pt>
    <dgm:pt modelId="{59F98EAC-7143-4064-A1FC-BBB471BE1E09}" type="parTrans" cxnId="{E6ADFB58-C7F4-4FE1-8BB8-60BD71D6F3CA}">
      <dgm:prSet/>
      <dgm:spPr/>
      <dgm:t>
        <a:bodyPr/>
        <a:lstStyle/>
        <a:p>
          <a:endParaRPr lang="en-ZA"/>
        </a:p>
      </dgm:t>
    </dgm:pt>
    <dgm:pt modelId="{EA9EBB61-7EA6-4077-954E-7DB7EAE78493}" type="sibTrans" cxnId="{E6ADFB58-C7F4-4FE1-8BB8-60BD71D6F3CA}">
      <dgm:prSet/>
      <dgm:spPr/>
      <dgm:t>
        <a:bodyPr/>
        <a:lstStyle/>
        <a:p>
          <a:endParaRPr lang="en-ZA"/>
        </a:p>
      </dgm:t>
    </dgm:pt>
    <dgm:pt modelId="{2073CDF3-D3E6-4A81-8B25-134287181214}">
      <dgm:prSet/>
      <dgm:spPr/>
      <dgm:t>
        <a:bodyPr/>
        <a:lstStyle/>
        <a:p>
          <a:r>
            <a:rPr lang="en-ZA"/>
            <a:t>P1</a:t>
          </a:r>
          <a:endParaRPr lang="en-ZA" dirty="0"/>
        </a:p>
      </dgm:t>
    </dgm:pt>
    <dgm:pt modelId="{11671049-C7BB-4E4C-8FD0-A2DABDE97224}" type="parTrans" cxnId="{A2C63992-623E-4E29-A3CB-92988A538919}">
      <dgm:prSet/>
      <dgm:spPr/>
      <dgm:t>
        <a:bodyPr/>
        <a:lstStyle/>
        <a:p>
          <a:endParaRPr lang="en-GB"/>
        </a:p>
      </dgm:t>
    </dgm:pt>
    <dgm:pt modelId="{EC859E88-5A2F-46FA-A2C4-A1BFA4820F4B}" type="sibTrans" cxnId="{A2C63992-623E-4E29-A3CB-92988A538919}">
      <dgm:prSet/>
      <dgm:spPr/>
      <dgm:t>
        <a:bodyPr/>
        <a:lstStyle/>
        <a:p>
          <a:endParaRPr lang="en-GB"/>
        </a:p>
      </dgm:t>
    </dgm:pt>
    <dgm:pt modelId="{20F118F6-7842-334F-A0C2-B1889CDE0C1C}">
      <dgm:prSet/>
      <dgm:spPr/>
      <dgm:t>
        <a:bodyPr/>
        <a:lstStyle/>
        <a:p>
          <a:pPr>
            <a:buAutoNum type="arabicPeriod"/>
          </a:pPr>
          <a:r>
            <a:rPr lang="en-US"/>
            <a:t>Make Children Furniture</a:t>
          </a:r>
          <a:endParaRPr lang="en-ZA" dirty="0"/>
        </a:p>
      </dgm:t>
    </dgm:pt>
    <dgm:pt modelId="{38CBBAAB-F674-3240-A70A-99680D7BCC4D}" type="parTrans" cxnId="{6A1C6431-603D-754A-B882-5485D026753D}">
      <dgm:prSet/>
      <dgm:spPr/>
      <dgm:t>
        <a:bodyPr/>
        <a:lstStyle/>
        <a:p>
          <a:endParaRPr lang="en-GB"/>
        </a:p>
      </dgm:t>
    </dgm:pt>
    <dgm:pt modelId="{3F26A054-CACF-7645-89CF-D008BE969B34}" type="sibTrans" cxnId="{6A1C6431-603D-754A-B882-5485D026753D}">
      <dgm:prSet/>
      <dgm:spPr/>
      <dgm:t>
        <a:bodyPr/>
        <a:lstStyle/>
        <a:p>
          <a:endParaRPr lang="en-GB"/>
        </a:p>
      </dgm:t>
    </dgm:pt>
    <dgm:pt modelId="{9FA6D437-7D51-5F48-964C-19C24953AFAF}">
      <dgm:prSet/>
      <dgm:spPr/>
      <dgm:t>
        <a:bodyPr/>
        <a:lstStyle/>
        <a:p>
          <a:r>
            <a:rPr lang="en-ZA" dirty="0"/>
            <a:t>?</a:t>
          </a:r>
        </a:p>
      </dgm:t>
    </dgm:pt>
    <dgm:pt modelId="{9523C2AC-5CDA-B742-BA61-AEAF0CDCF785}" type="parTrans" cxnId="{8F6FB878-545C-944E-8110-7459123A8200}">
      <dgm:prSet/>
      <dgm:spPr/>
      <dgm:t>
        <a:bodyPr/>
        <a:lstStyle/>
        <a:p>
          <a:endParaRPr lang="en-GB"/>
        </a:p>
      </dgm:t>
    </dgm:pt>
    <dgm:pt modelId="{F1556910-4AA7-6943-B58B-E7E6427D803C}" type="sibTrans" cxnId="{8F6FB878-545C-944E-8110-7459123A8200}">
      <dgm:prSet/>
      <dgm:spPr/>
      <dgm:t>
        <a:bodyPr/>
        <a:lstStyle/>
        <a:p>
          <a:endParaRPr lang="en-GB"/>
        </a:p>
      </dgm:t>
    </dgm:pt>
    <dgm:pt modelId="{421C4C65-E4B0-304E-B068-C07C1887C1AC}">
      <dgm:prSet/>
      <dgm:spPr/>
      <dgm:t>
        <a:bodyPr/>
        <a:lstStyle/>
        <a:p>
          <a:r>
            <a:rPr lang="en-ZA" dirty="0"/>
            <a:t>P3</a:t>
          </a:r>
        </a:p>
      </dgm:t>
    </dgm:pt>
    <dgm:pt modelId="{CFCE242E-7BF4-BD4E-B7E0-8545732B6845}" type="parTrans" cxnId="{041626C7-450C-F542-9D4F-D99EEA96A38B}">
      <dgm:prSet/>
      <dgm:spPr/>
      <dgm:t>
        <a:bodyPr/>
        <a:lstStyle/>
        <a:p>
          <a:endParaRPr lang="en-GB"/>
        </a:p>
      </dgm:t>
    </dgm:pt>
    <dgm:pt modelId="{0AEB8CB4-5648-1242-8F97-7710684D9D22}" type="sibTrans" cxnId="{041626C7-450C-F542-9D4F-D99EEA96A38B}">
      <dgm:prSet/>
      <dgm:spPr/>
      <dgm:t>
        <a:bodyPr/>
        <a:lstStyle/>
        <a:p>
          <a:endParaRPr lang="en-GB"/>
        </a:p>
      </dgm:t>
    </dgm:pt>
    <dgm:pt modelId="{C3894E83-9CA7-E54E-859A-21C77C11F951}">
      <dgm:prSet/>
      <dgm:spPr/>
      <dgm:t>
        <a:bodyPr/>
        <a:lstStyle/>
        <a:p>
          <a:r>
            <a:rPr lang="en-ZA" dirty="0"/>
            <a:t>?</a:t>
          </a:r>
        </a:p>
      </dgm:t>
    </dgm:pt>
    <dgm:pt modelId="{148A6333-396B-E246-A485-A93936EB9BC2}" type="parTrans" cxnId="{9AA69B59-C607-2845-8DBF-9AEFE9671D82}">
      <dgm:prSet/>
      <dgm:spPr/>
      <dgm:t>
        <a:bodyPr/>
        <a:lstStyle/>
        <a:p>
          <a:endParaRPr lang="en-GB"/>
        </a:p>
      </dgm:t>
    </dgm:pt>
    <dgm:pt modelId="{CFCBEE18-4AD0-1949-A1DF-1D4B4843AE7E}" type="sibTrans" cxnId="{9AA69B59-C607-2845-8DBF-9AEFE9671D82}">
      <dgm:prSet/>
      <dgm:spPr/>
      <dgm:t>
        <a:bodyPr/>
        <a:lstStyle/>
        <a:p>
          <a:endParaRPr lang="en-GB"/>
        </a:p>
      </dgm:t>
    </dgm:pt>
    <dgm:pt modelId="{794583D9-6C6C-404F-B35F-80B586DEC592}">
      <dgm:prSet/>
      <dgm:spPr/>
      <dgm:t>
        <a:bodyPr/>
        <a:lstStyle/>
        <a:p>
          <a:r>
            <a:rPr lang="en-ZA" dirty="0"/>
            <a:t>P4</a:t>
          </a:r>
        </a:p>
      </dgm:t>
    </dgm:pt>
    <dgm:pt modelId="{451EE55B-7F9B-E140-88FF-FB0E159F506E}" type="parTrans" cxnId="{913DB28D-3FD3-184F-B77D-3BEB66A0D3D6}">
      <dgm:prSet/>
      <dgm:spPr/>
      <dgm:t>
        <a:bodyPr/>
        <a:lstStyle/>
        <a:p>
          <a:endParaRPr lang="en-GB"/>
        </a:p>
      </dgm:t>
    </dgm:pt>
    <dgm:pt modelId="{CACC78A7-204F-C548-96E9-9E5F19919059}" type="sibTrans" cxnId="{913DB28D-3FD3-184F-B77D-3BEB66A0D3D6}">
      <dgm:prSet/>
      <dgm:spPr/>
      <dgm:t>
        <a:bodyPr/>
        <a:lstStyle/>
        <a:p>
          <a:endParaRPr lang="en-GB"/>
        </a:p>
      </dgm:t>
    </dgm:pt>
    <dgm:pt modelId="{2372AE84-D127-0049-8BB1-CF263A8FC0A9}">
      <dgm:prSet/>
      <dgm:spPr/>
      <dgm:t>
        <a:bodyPr/>
        <a:lstStyle/>
        <a:p>
          <a:r>
            <a:rPr lang="en-ZA" dirty="0"/>
            <a:t>?</a:t>
          </a:r>
        </a:p>
      </dgm:t>
    </dgm:pt>
    <dgm:pt modelId="{2CBF63AE-F2C6-FD48-BBCA-309553170889}" type="parTrans" cxnId="{32CB1B1C-6975-5F4C-91E9-0034FE05AD88}">
      <dgm:prSet/>
      <dgm:spPr/>
      <dgm:t>
        <a:bodyPr/>
        <a:lstStyle/>
        <a:p>
          <a:endParaRPr lang="en-GB"/>
        </a:p>
      </dgm:t>
    </dgm:pt>
    <dgm:pt modelId="{9F33F800-366C-B74C-AECD-7185D5C7F4B9}" type="sibTrans" cxnId="{32CB1B1C-6975-5F4C-91E9-0034FE05AD88}">
      <dgm:prSet/>
      <dgm:spPr/>
      <dgm:t>
        <a:bodyPr/>
        <a:lstStyle/>
        <a:p>
          <a:endParaRPr lang="en-GB"/>
        </a:p>
      </dgm:t>
    </dgm:pt>
    <dgm:pt modelId="{16881DAD-6243-2A48-B308-ABC51C310E6E}">
      <dgm:prSet/>
      <dgm:spPr/>
      <dgm:t>
        <a:bodyPr/>
        <a:lstStyle/>
        <a:p>
          <a:pPr>
            <a:buAutoNum type="arabicPeriod"/>
          </a:pPr>
          <a:r>
            <a:rPr lang="en-US"/>
            <a:t>Delivery Vans</a:t>
          </a:r>
          <a:endParaRPr lang="en-ZA" dirty="0"/>
        </a:p>
      </dgm:t>
    </dgm:pt>
    <dgm:pt modelId="{CF2CDAD3-429A-A849-8F4C-86BBE1BC7A10}" type="parTrans" cxnId="{EA001C3E-298E-2341-B808-4D6134B8E4AD}">
      <dgm:prSet/>
      <dgm:spPr/>
      <dgm:t>
        <a:bodyPr/>
        <a:lstStyle/>
        <a:p>
          <a:endParaRPr lang="en-GB"/>
        </a:p>
      </dgm:t>
    </dgm:pt>
    <dgm:pt modelId="{CB4C9289-818E-1544-9DFC-399BEBC51BC4}" type="sibTrans" cxnId="{EA001C3E-298E-2341-B808-4D6134B8E4AD}">
      <dgm:prSet/>
      <dgm:spPr/>
      <dgm:t>
        <a:bodyPr/>
        <a:lstStyle/>
        <a:p>
          <a:endParaRPr lang="en-GB"/>
        </a:p>
      </dgm:t>
    </dgm:pt>
    <dgm:pt modelId="{7F92142C-738F-7D4C-9DC0-5C5CB0C73E3C}">
      <dgm:prSet/>
      <dgm:spPr/>
      <dgm:t>
        <a:bodyPr/>
        <a:lstStyle/>
        <a:p>
          <a:r>
            <a:rPr lang="en-ZA" dirty="0"/>
            <a:t>P2</a:t>
          </a:r>
        </a:p>
      </dgm:t>
    </dgm:pt>
    <dgm:pt modelId="{55BB2474-F703-CE47-A15D-AE6BB30E320F}" type="parTrans" cxnId="{EE8880E7-AFFA-6D4D-B754-895909766A80}">
      <dgm:prSet/>
      <dgm:spPr/>
      <dgm:t>
        <a:bodyPr/>
        <a:lstStyle/>
        <a:p>
          <a:endParaRPr lang="en-GB"/>
        </a:p>
      </dgm:t>
    </dgm:pt>
    <dgm:pt modelId="{2FC52206-C1C9-7F4C-930B-48E386D744F4}" type="sibTrans" cxnId="{EE8880E7-AFFA-6D4D-B754-895909766A80}">
      <dgm:prSet/>
      <dgm:spPr/>
      <dgm:t>
        <a:bodyPr/>
        <a:lstStyle/>
        <a:p>
          <a:endParaRPr lang="en-GB"/>
        </a:p>
      </dgm:t>
    </dgm:pt>
    <dgm:pt modelId="{7DFF382F-F4C7-AF4A-9773-3BB529614A9F}">
      <dgm:prSet/>
      <dgm:spPr/>
      <dgm:t>
        <a:bodyPr/>
        <a:lstStyle/>
        <a:p>
          <a:r>
            <a:rPr lang="en-ZA" dirty="0"/>
            <a:t>?</a:t>
          </a:r>
        </a:p>
      </dgm:t>
    </dgm:pt>
    <dgm:pt modelId="{2CF9DFF7-1808-A74F-AB9E-1B0280F555CA}" type="parTrans" cxnId="{F46570E8-AA26-9847-952B-310E192221FA}">
      <dgm:prSet/>
      <dgm:spPr/>
      <dgm:t>
        <a:bodyPr/>
        <a:lstStyle/>
        <a:p>
          <a:endParaRPr lang="en-GB"/>
        </a:p>
      </dgm:t>
    </dgm:pt>
    <dgm:pt modelId="{6BCE433A-3E8D-A649-966F-04C58ECC124D}" type="sibTrans" cxnId="{F46570E8-AA26-9847-952B-310E192221FA}">
      <dgm:prSet/>
      <dgm:spPr/>
      <dgm:t>
        <a:bodyPr/>
        <a:lstStyle/>
        <a:p>
          <a:endParaRPr lang="en-GB"/>
        </a:p>
      </dgm:t>
    </dgm:pt>
    <dgm:pt modelId="{06ED0247-348C-9843-BBA1-1E460283B050}">
      <dgm:prSet/>
      <dgm:spPr/>
      <dgm:t>
        <a:bodyPr/>
        <a:lstStyle/>
        <a:p>
          <a:r>
            <a:rPr lang="en-ZA" dirty="0"/>
            <a:t>P3</a:t>
          </a:r>
        </a:p>
      </dgm:t>
    </dgm:pt>
    <dgm:pt modelId="{5A9A189C-5441-FD41-9BB7-EE3D6F6231C3}" type="parTrans" cxnId="{ABD5C0BE-86C9-9242-80FF-D32513667486}">
      <dgm:prSet/>
      <dgm:spPr/>
      <dgm:t>
        <a:bodyPr/>
        <a:lstStyle/>
        <a:p>
          <a:endParaRPr lang="en-GB"/>
        </a:p>
      </dgm:t>
    </dgm:pt>
    <dgm:pt modelId="{A9E52B94-CFB4-B942-A179-EDFD09A2B0BE}" type="sibTrans" cxnId="{ABD5C0BE-86C9-9242-80FF-D32513667486}">
      <dgm:prSet/>
      <dgm:spPr/>
      <dgm:t>
        <a:bodyPr/>
        <a:lstStyle/>
        <a:p>
          <a:endParaRPr lang="en-GB"/>
        </a:p>
      </dgm:t>
    </dgm:pt>
    <dgm:pt modelId="{C3AE72CF-0BBD-2243-952B-1744C7CCADC5}">
      <dgm:prSet/>
      <dgm:spPr/>
      <dgm:t>
        <a:bodyPr/>
        <a:lstStyle/>
        <a:p>
          <a:r>
            <a:rPr lang="en-ZA" dirty="0"/>
            <a:t>?</a:t>
          </a:r>
        </a:p>
      </dgm:t>
    </dgm:pt>
    <dgm:pt modelId="{B420B2C7-4799-6F42-828A-5A1C0B5ACAFA}" type="parTrans" cxnId="{BC6A5DD0-0B75-E948-9D17-327F423C01D7}">
      <dgm:prSet/>
      <dgm:spPr/>
      <dgm:t>
        <a:bodyPr/>
        <a:lstStyle/>
        <a:p>
          <a:endParaRPr lang="en-GB"/>
        </a:p>
      </dgm:t>
    </dgm:pt>
    <dgm:pt modelId="{51170CA4-E629-DC44-9B47-22B634129D16}" type="sibTrans" cxnId="{BC6A5DD0-0B75-E948-9D17-327F423C01D7}">
      <dgm:prSet/>
      <dgm:spPr/>
      <dgm:t>
        <a:bodyPr/>
        <a:lstStyle/>
        <a:p>
          <a:endParaRPr lang="en-GB"/>
        </a:p>
      </dgm:t>
    </dgm:pt>
    <dgm:pt modelId="{459CCDBC-2DFD-AA4C-83EF-6B0F3A543678}">
      <dgm:prSet/>
      <dgm:spPr/>
      <dgm:t>
        <a:bodyPr/>
        <a:lstStyle/>
        <a:p>
          <a:r>
            <a:rPr lang="en-ZA" dirty="0"/>
            <a:t>P4</a:t>
          </a:r>
        </a:p>
      </dgm:t>
    </dgm:pt>
    <dgm:pt modelId="{FB26C9B3-DD00-4B44-B13B-79185CE2EC9E}" type="parTrans" cxnId="{FD212AB9-1420-AF46-9143-C28D64032C66}">
      <dgm:prSet/>
      <dgm:spPr/>
      <dgm:t>
        <a:bodyPr/>
        <a:lstStyle/>
        <a:p>
          <a:endParaRPr lang="en-GB"/>
        </a:p>
      </dgm:t>
    </dgm:pt>
    <dgm:pt modelId="{65A1BB14-5F71-FD4D-B59D-1FE295FD9F2A}" type="sibTrans" cxnId="{FD212AB9-1420-AF46-9143-C28D64032C66}">
      <dgm:prSet/>
      <dgm:spPr/>
      <dgm:t>
        <a:bodyPr/>
        <a:lstStyle/>
        <a:p>
          <a:endParaRPr lang="en-GB"/>
        </a:p>
      </dgm:t>
    </dgm:pt>
    <dgm:pt modelId="{D8EFCFBB-2E6D-514A-8569-9D2749B914FC}">
      <dgm:prSet/>
      <dgm:spPr/>
      <dgm:t>
        <a:bodyPr/>
        <a:lstStyle/>
        <a:p>
          <a:r>
            <a:rPr lang="en-ZA" dirty="0"/>
            <a:t>?</a:t>
          </a:r>
        </a:p>
      </dgm:t>
    </dgm:pt>
    <dgm:pt modelId="{AA28BB80-DDB6-D343-9253-214E05F7EC80}" type="parTrans" cxnId="{74D77F3A-6C57-7D4F-9E93-6CF31A8ED49B}">
      <dgm:prSet/>
      <dgm:spPr/>
      <dgm:t>
        <a:bodyPr/>
        <a:lstStyle/>
        <a:p>
          <a:endParaRPr lang="en-GB"/>
        </a:p>
      </dgm:t>
    </dgm:pt>
    <dgm:pt modelId="{47D791DD-0ABB-6140-BC60-846AF41B4AFB}" type="sibTrans" cxnId="{74D77F3A-6C57-7D4F-9E93-6CF31A8ED49B}">
      <dgm:prSet/>
      <dgm:spPr/>
      <dgm:t>
        <a:bodyPr/>
        <a:lstStyle/>
        <a:p>
          <a:endParaRPr lang="en-GB"/>
        </a:p>
      </dgm:t>
    </dgm:pt>
    <dgm:pt modelId="{BC9DA3DF-A87A-2345-8599-B03E5E815148}">
      <dgm:prSet/>
      <dgm:spPr/>
      <dgm:t>
        <a:bodyPr/>
        <a:lstStyle/>
        <a:p>
          <a:r>
            <a:rPr lang="en-GB"/>
            <a:t>Measurement Guides Based on Height Weight and Age</a:t>
          </a:r>
          <a:endParaRPr lang="en-GB" dirty="0"/>
        </a:p>
      </dgm:t>
    </dgm:pt>
    <dgm:pt modelId="{E6B57821-3102-4644-8FE3-47F42A1E993E}" type="parTrans" cxnId="{5061A951-F433-B848-A3DC-A96C3F832000}">
      <dgm:prSet/>
      <dgm:spPr/>
      <dgm:t>
        <a:bodyPr/>
        <a:lstStyle/>
        <a:p>
          <a:endParaRPr lang="en-GB"/>
        </a:p>
      </dgm:t>
    </dgm:pt>
    <dgm:pt modelId="{BC2AAD63-97DE-E44E-96F4-5C80D9BD18BF}" type="sibTrans" cxnId="{5061A951-F433-B848-A3DC-A96C3F832000}">
      <dgm:prSet/>
      <dgm:spPr/>
      <dgm:t>
        <a:bodyPr/>
        <a:lstStyle/>
        <a:p>
          <a:endParaRPr lang="en-GB"/>
        </a:p>
      </dgm:t>
    </dgm:pt>
    <dgm:pt modelId="{1B4C0493-09A8-494F-9F97-866ADD3A96BB}">
      <dgm:prSet/>
      <dgm:spPr/>
      <dgm:t>
        <a:bodyPr/>
        <a:lstStyle/>
        <a:p>
          <a:r>
            <a:rPr lang="en-ZA" dirty="0"/>
            <a:t>P2</a:t>
          </a:r>
        </a:p>
      </dgm:t>
    </dgm:pt>
    <dgm:pt modelId="{6C8321C8-1FD2-3C48-BC3D-E3D59F91E632}" type="sibTrans" cxnId="{8E7CAC67-D5C4-6A49-B953-B7D758FD0B2C}">
      <dgm:prSet/>
      <dgm:spPr/>
      <dgm:t>
        <a:bodyPr/>
        <a:lstStyle/>
        <a:p>
          <a:endParaRPr lang="en-GB"/>
        </a:p>
      </dgm:t>
    </dgm:pt>
    <dgm:pt modelId="{953A93D8-E963-C34F-9855-4F9D1C329112}" type="parTrans" cxnId="{8E7CAC67-D5C4-6A49-B953-B7D758FD0B2C}">
      <dgm:prSet/>
      <dgm:spPr/>
      <dgm:t>
        <a:bodyPr/>
        <a:lstStyle/>
        <a:p>
          <a:endParaRPr lang="en-GB"/>
        </a:p>
      </dgm:t>
    </dgm:pt>
    <dgm:pt modelId="{82FD8F45-3957-B244-BB82-2DF681E97D1E}">
      <dgm:prSet/>
      <dgm:spPr/>
      <dgm:t>
        <a:bodyPr/>
        <a:lstStyle/>
        <a:p>
          <a:r>
            <a:rPr lang="en-US" dirty="0"/>
            <a:t>Regional Storage Facilities</a:t>
          </a:r>
        </a:p>
      </dgm:t>
    </dgm:pt>
    <dgm:pt modelId="{F47C82CD-5F4A-9747-955F-6722D6294DA4}" type="sibTrans" cxnId="{2BA40291-060A-704E-9F62-698A2C0A3579}">
      <dgm:prSet/>
      <dgm:spPr/>
      <dgm:t>
        <a:bodyPr/>
        <a:lstStyle/>
        <a:p>
          <a:endParaRPr lang="en-GB"/>
        </a:p>
      </dgm:t>
    </dgm:pt>
    <dgm:pt modelId="{B85B3C7C-A094-CA48-83C3-6A256B818D3B}" type="parTrans" cxnId="{2BA40291-060A-704E-9F62-698A2C0A3579}">
      <dgm:prSet/>
      <dgm:spPr/>
      <dgm:t>
        <a:bodyPr/>
        <a:lstStyle/>
        <a:p>
          <a:endParaRPr lang="en-GB"/>
        </a:p>
      </dgm:t>
    </dgm:pt>
    <dgm:pt modelId="{DF64A786-4B93-A249-80C0-2A223A7B62C7}">
      <dgm:prSet/>
      <dgm:spPr/>
      <dgm:t>
        <a:bodyPr/>
        <a:lstStyle/>
        <a:p>
          <a:r>
            <a:rPr lang="en-US" dirty="0"/>
            <a:t>Assembly On-Site</a:t>
          </a:r>
        </a:p>
      </dgm:t>
    </dgm:pt>
    <dgm:pt modelId="{84967E3B-0AFF-1E43-9DBE-F5DE214EFA80}" type="sibTrans" cxnId="{988CE2A8-9A0D-F742-8DD2-446AECC0E2EF}">
      <dgm:prSet/>
      <dgm:spPr/>
      <dgm:t>
        <a:bodyPr/>
        <a:lstStyle/>
        <a:p>
          <a:endParaRPr lang="en-GB"/>
        </a:p>
      </dgm:t>
    </dgm:pt>
    <dgm:pt modelId="{F609137F-8E7D-2947-8FBF-FDE278DB5A7E}" type="parTrans" cxnId="{988CE2A8-9A0D-F742-8DD2-446AECC0E2EF}">
      <dgm:prSet/>
      <dgm:spPr/>
      <dgm:t>
        <a:bodyPr/>
        <a:lstStyle/>
        <a:p>
          <a:endParaRPr lang="en-GB"/>
        </a:p>
      </dgm:t>
    </dgm:pt>
    <dgm:pt modelId="{EEF9D304-9CD7-584F-BA98-9D9BFA00C7E2}">
      <dgm:prSet/>
      <dgm:spPr/>
      <dgm:t>
        <a:bodyPr/>
        <a:lstStyle/>
        <a:p>
          <a:pPr>
            <a:buAutoNum type="arabicPeriod"/>
          </a:pPr>
          <a:r>
            <a:rPr lang="en-US" dirty="0"/>
            <a:t>Make Family Furniture</a:t>
          </a:r>
          <a:endParaRPr lang="en-ZA" dirty="0"/>
        </a:p>
      </dgm:t>
    </dgm:pt>
    <dgm:pt modelId="{B946952F-2CD9-D148-B726-A861850ACD09}" type="sibTrans" cxnId="{59F5A455-0B71-3546-B3BA-C257651F7551}">
      <dgm:prSet/>
      <dgm:spPr/>
      <dgm:t>
        <a:bodyPr/>
        <a:lstStyle/>
        <a:p>
          <a:endParaRPr lang="en-GB"/>
        </a:p>
      </dgm:t>
    </dgm:pt>
    <dgm:pt modelId="{E5C4B456-8F71-F94E-AD57-35D711BEB5A4}" type="parTrans" cxnId="{59F5A455-0B71-3546-B3BA-C257651F7551}">
      <dgm:prSet/>
      <dgm:spPr/>
      <dgm:t>
        <a:bodyPr/>
        <a:lstStyle/>
        <a:p>
          <a:endParaRPr lang="en-GB"/>
        </a:p>
      </dgm:t>
    </dgm:pt>
    <dgm:pt modelId="{EECB40BB-BC80-C941-A22D-E3F98CDCF66F}">
      <dgm:prSet/>
      <dgm:spPr/>
      <dgm:t>
        <a:bodyPr/>
        <a:lstStyle/>
        <a:p>
          <a:pPr>
            <a:buAutoNum type="arabicPeriod"/>
          </a:pPr>
          <a:r>
            <a:rPr lang="en-US" dirty="0"/>
            <a:t>Make 3</a:t>
          </a:r>
          <a:r>
            <a:rPr lang="en-US" baseline="30000" dirty="0"/>
            <a:t>rd</a:t>
          </a:r>
          <a:r>
            <a:rPr lang="en-US" dirty="0"/>
            <a:t> Space Furniture</a:t>
          </a:r>
          <a:endParaRPr lang="en-ZA" dirty="0"/>
        </a:p>
      </dgm:t>
    </dgm:pt>
    <dgm:pt modelId="{DE522F6D-CEE9-7443-A0A9-5179FCF551F2}" type="sibTrans" cxnId="{0B2B7A2A-DB95-5D41-8A63-F4C40011B5E2}">
      <dgm:prSet/>
      <dgm:spPr/>
      <dgm:t>
        <a:bodyPr/>
        <a:lstStyle/>
        <a:p>
          <a:endParaRPr lang="en-GB"/>
        </a:p>
      </dgm:t>
    </dgm:pt>
    <dgm:pt modelId="{35DCC942-F6E8-E84B-BEB1-4D90A4B34585}" type="parTrans" cxnId="{0B2B7A2A-DB95-5D41-8A63-F4C40011B5E2}">
      <dgm:prSet/>
      <dgm:spPr/>
      <dgm:t>
        <a:bodyPr/>
        <a:lstStyle/>
        <a:p>
          <a:endParaRPr lang="en-GB"/>
        </a:p>
      </dgm:t>
    </dgm:pt>
    <dgm:pt modelId="{621E552A-B65B-4D65-AD45-E1C2E59B08ED}">
      <dgm:prSet/>
      <dgm:spPr/>
      <dgm:t>
        <a:bodyPr/>
        <a:lstStyle/>
        <a:p>
          <a:pPr>
            <a:buFont typeface="Arial" panose="020B0604020202020204" pitchFamily="34" charset="0"/>
            <a:buChar char="•"/>
          </a:pPr>
          <a:r>
            <a:rPr lang="en-GB" dirty="0"/>
            <a:t>Customer Measuring App</a:t>
          </a:r>
          <a:endParaRPr lang="en-ZA" dirty="0"/>
        </a:p>
      </dgm:t>
    </dgm:pt>
    <dgm:pt modelId="{36C4922D-183B-491F-83BD-D39C393BCC19}" type="sibTrans" cxnId="{5CFF8C80-A960-4EBF-99EC-F88E51F6BB9C}">
      <dgm:prSet/>
      <dgm:spPr/>
      <dgm:t>
        <a:bodyPr/>
        <a:lstStyle/>
        <a:p>
          <a:endParaRPr lang="en-ZA"/>
        </a:p>
      </dgm:t>
    </dgm:pt>
    <dgm:pt modelId="{AE1F4212-18ED-42AD-AE80-CF7784F38D7D}" type="parTrans" cxnId="{5CFF8C80-A960-4EBF-99EC-F88E51F6BB9C}">
      <dgm:prSet/>
      <dgm:spPr/>
      <dgm:t>
        <a:bodyPr/>
        <a:lstStyle/>
        <a:p>
          <a:endParaRPr lang="en-ZA"/>
        </a:p>
      </dgm:t>
    </dgm:pt>
    <dgm:pt modelId="{CFFB0A44-9141-44B2-938F-DC4EBBE1F679}" type="pres">
      <dgm:prSet presAssocID="{CA8C5B23-D997-4E2B-931C-1DD7FF9D81D5}" presName="theList" presStyleCnt="0">
        <dgm:presLayoutVars>
          <dgm:dir/>
          <dgm:animLvl val="lvl"/>
          <dgm:resizeHandles val="exact"/>
        </dgm:presLayoutVars>
      </dgm:prSet>
      <dgm:spPr/>
    </dgm:pt>
    <dgm:pt modelId="{1CBD0C18-C570-4AE7-9AFA-8D5513972E54}" type="pres">
      <dgm:prSet presAssocID="{B517364A-7A31-42D8-BB2D-E508DD8B3E56}" presName="compNode" presStyleCnt="0"/>
      <dgm:spPr/>
    </dgm:pt>
    <dgm:pt modelId="{6535FCB2-2E14-41A2-A182-7677A6F0EF9B}" type="pres">
      <dgm:prSet presAssocID="{B517364A-7A31-42D8-BB2D-E508DD8B3E56}" presName="aNode" presStyleLbl="bgShp" presStyleIdx="0" presStyleCnt="3"/>
      <dgm:spPr/>
    </dgm:pt>
    <dgm:pt modelId="{96DEE8EE-B8CA-469B-BDF4-327D03F7D5F0}" type="pres">
      <dgm:prSet presAssocID="{B517364A-7A31-42D8-BB2D-E508DD8B3E56}" presName="textNode" presStyleLbl="bgShp" presStyleIdx="0" presStyleCnt="3"/>
      <dgm:spPr/>
    </dgm:pt>
    <dgm:pt modelId="{BC373D9A-4C2E-4AD6-813A-3381EF0038F8}" type="pres">
      <dgm:prSet presAssocID="{B517364A-7A31-42D8-BB2D-E508DD8B3E56}" presName="compChildNode" presStyleCnt="0"/>
      <dgm:spPr/>
    </dgm:pt>
    <dgm:pt modelId="{5F3383AF-4C83-4EC6-9A2E-F4DC016A437E}" type="pres">
      <dgm:prSet presAssocID="{B517364A-7A31-42D8-BB2D-E508DD8B3E56}" presName="theInnerList" presStyleCnt="0"/>
      <dgm:spPr/>
    </dgm:pt>
    <dgm:pt modelId="{475A79B3-9541-4767-8E12-D2CF851BF3A5}" type="pres">
      <dgm:prSet presAssocID="{5256EFF9-F5A5-4923-9A00-C1B0FB72570A}" presName="childNode" presStyleLbl="node1" presStyleIdx="0" presStyleCnt="12">
        <dgm:presLayoutVars>
          <dgm:bulletEnabled val="1"/>
        </dgm:presLayoutVars>
      </dgm:prSet>
      <dgm:spPr/>
    </dgm:pt>
    <dgm:pt modelId="{74325CD4-0829-464D-8B71-521E041217C2}" type="pres">
      <dgm:prSet presAssocID="{5256EFF9-F5A5-4923-9A00-C1B0FB72570A}" presName="aSpace2" presStyleCnt="0"/>
      <dgm:spPr/>
    </dgm:pt>
    <dgm:pt modelId="{CFCB7B66-79E2-4A4A-8A58-41040C7B8811}" type="pres">
      <dgm:prSet presAssocID="{4113EDA3-AA0B-470E-9F00-522EE65A3B47}" presName="childNode" presStyleLbl="node1" presStyleIdx="1" presStyleCnt="12">
        <dgm:presLayoutVars>
          <dgm:bulletEnabled val="1"/>
        </dgm:presLayoutVars>
      </dgm:prSet>
      <dgm:spPr/>
    </dgm:pt>
    <dgm:pt modelId="{6F62B9B1-B67D-4665-8FE9-BA11B68A446D}" type="pres">
      <dgm:prSet presAssocID="{4113EDA3-AA0B-470E-9F00-522EE65A3B47}" presName="aSpace2" presStyleCnt="0"/>
      <dgm:spPr/>
    </dgm:pt>
    <dgm:pt modelId="{DA128171-A179-4CB1-8E4A-6DA721261E65}" type="pres">
      <dgm:prSet presAssocID="{B69B2806-BA6A-454D-B24F-7CCCCE05C4B4}" presName="childNode" presStyleLbl="node1" presStyleIdx="2" presStyleCnt="12">
        <dgm:presLayoutVars>
          <dgm:bulletEnabled val="1"/>
        </dgm:presLayoutVars>
      </dgm:prSet>
      <dgm:spPr/>
    </dgm:pt>
    <dgm:pt modelId="{08A96DA5-F3CB-4993-B318-DBBC7908F7D6}" type="pres">
      <dgm:prSet presAssocID="{B69B2806-BA6A-454D-B24F-7CCCCE05C4B4}" presName="aSpace2" presStyleCnt="0"/>
      <dgm:spPr/>
    </dgm:pt>
    <dgm:pt modelId="{5E0578F0-ED9A-49DF-B23F-A432AE49962A}" type="pres">
      <dgm:prSet presAssocID="{2BA582FB-645C-4903-B0C5-3C2D4FF5BCAB}" presName="childNode" presStyleLbl="node1" presStyleIdx="3" presStyleCnt="12">
        <dgm:presLayoutVars>
          <dgm:bulletEnabled val="1"/>
        </dgm:presLayoutVars>
      </dgm:prSet>
      <dgm:spPr/>
    </dgm:pt>
    <dgm:pt modelId="{E7421E78-342C-44B1-AAB1-0C3AEEDF1B62}" type="pres">
      <dgm:prSet presAssocID="{B517364A-7A31-42D8-BB2D-E508DD8B3E56}" presName="aSpace" presStyleCnt="0"/>
      <dgm:spPr/>
    </dgm:pt>
    <dgm:pt modelId="{E4F397E1-2460-4732-80AF-44E5F3D533DA}" type="pres">
      <dgm:prSet presAssocID="{40DE08E0-DAE2-4FB8-BC30-11447ABBA31B}" presName="compNode" presStyleCnt="0"/>
      <dgm:spPr/>
    </dgm:pt>
    <dgm:pt modelId="{7C4E82D1-2850-4544-BF42-7B821B3EE142}" type="pres">
      <dgm:prSet presAssocID="{40DE08E0-DAE2-4FB8-BC30-11447ABBA31B}" presName="aNode" presStyleLbl="bgShp" presStyleIdx="1" presStyleCnt="3"/>
      <dgm:spPr/>
    </dgm:pt>
    <dgm:pt modelId="{B5366351-14B3-4DAB-BDFB-A9222E521A64}" type="pres">
      <dgm:prSet presAssocID="{40DE08E0-DAE2-4FB8-BC30-11447ABBA31B}" presName="textNode" presStyleLbl="bgShp" presStyleIdx="1" presStyleCnt="3"/>
      <dgm:spPr/>
    </dgm:pt>
    <dgm:pt modelId="{A6B8147C-3AEE-4FA0-82BB-DBE9FC91A931}" type="pres">
      <dgm:prSet presAssocID="{40DE08E0-DAE2-4FB8-BC30-11447ABBA31B}" presName="compChildNode" presStyleCnt="0"/>
      <dgm:spPr/>
    </dgm:pt>
    <dgm:pt modelId="{B86C92D6-4D4B-41FF-834A-BBE76CAAC4B9}" type="pres">
      <dgm:prSet presAssocID="{40DE08E0-DAE2-4FB8-BC30-11447ABBA31B}" presName="theInnerList" presStyleCnt="0"/>
      <dgm:spPr/>
    </dgm:pt>
    <dgm:pt modelId="{4FB90B30-AA78-48AF-AA4D-45711CEDF838}" type="pres">
      <dgm:prSet presAssocID="{D375F8B0-2C46-44A8-BC46-4BDEC495B648}" presName="childNode" presStyleLbl="node1" presStyleIdx="4" presStyleCnt="12">
        <dgm:presLayoutVars>
          <dgm:bulletEnabled val="1"/>
        </dgm:presLayoutVars>
      </dgm:prSet>
      <dgm:spPr/>
    </dgm:pt>
    <dgm:pt modelId="{813BDA8B-E92F-41EE-AFC7-FFAAA4F4EA65}" type="pres">
      <dgm:prSet presAssocID="{D375F8B0-2C46-44A8-BC46-4BDEC495B648}" presName="aSpace2" presStyleCnt="0"/>
      <dgm:spPr/>
    </dgm:pt>
    <dgm:pt modelId="{EA5E4AE6-B835-F249-8727-05C0CC524BB4}" type="pres">
      <dgm:prSet presAssocID="{1B4C0493-09A8-494F-9F97-866ADD3A96BB}" presName="childNode" presStyleLbl="node1" presStyleIdx="5" presStyleCnt="12">
        <dgm:presLayoutVars>
          <dgm:bulletEnabled val="1"/>
        </dgm:presLayoutVars>
      </dgm:prSet>
      <dgm:spPr/>
    </dgm:pt>
    <dgm:pt modelId="{F274063A-9C68-FD43-B427-B23C633E0B67}" type="pres">
      <dgm:prSet presAssocID="{1B4C0493-09A8-494F-9F97-866ADD3A96BB}" presName="aSpace2" presStyleCnt="0"/>
      <dgm:spPr/>
    </dgm:pt>
    <dgm:pt modelId="{517E4951-F57D-144E-A13B-958F3E681672}" type="pres">
      <dgm:prSet presAssocID="{421C4C65-E4B0-304E-B068-C07C1887C1AC}" presName="childNode" presStyleLbl="node1" presStyleIdx="6" presStyleCnt="12">
        <dgm:presLayoutVars>
          <dgm:bulletEnabled val="1"/>
        </dgm:presLayoutVars>
      </dgm:prSet>
      <dgm:spPr/>
    </dgm:pt>
    <dgm:pt modelId="{01029158-A9A8-9D4C-8AEF-50B374D57DEC}" type="pres">
      <dgm:prSet presAssocID="{421C4C65-E4B0-304E-B068-C07C1887C1AC}" presName="aSpace2" presStyleCnt="0"/>
      <dgm:spPr/>
    </dgm:pt>
    <dgm:pt modelId="{4FBCAD67-3F1E-4945-849E-E5CBD530702C}" type="pres">
      <dgm:prSet presAssocID="{794583D9-6C6C-404F-B35F-80B586DEC592}" presName="childNode" presStyleLbl="node1" presStyleIdx="7" presStyleCnt="12">
        <dgm:presLayoutVars>
          <dgm:bulletEnabled val="1"/>
        </dgm:presLayoutVars>
      </dgm:prSet>
      <dgm:spPr/>
    </dgm:pt>
    <dgm:pt modelId="{D0857293-5D8C-489D-9D59-FE4AA95F8362}" type="pres">
      <dgm:prSet presAssocID="{40DE08E0-DAE2-4FB8-BC30-11447ABBA31B}" presName="aSpace" presStyleCnt="0"/>
      <dgm:spPr/>
    </dgm:pt>
    <dgm:pt modelId="{C351BF56-126A-410F-9071-1921A30E06CC}" type="pres">
      <dgm:prSet presAssocID="{97C10089-B54E-47F5-9FC3-40135B93792F}" presName="compNode" presStyleCnt="0"/>
      <dgm:spPr/>
    </dgm:pt>
    <dgm:pt modelId="{4DEB88EC-0AE4-41E4-A8C9-A61E623653C3}" type="pres">
      <dgm:prSet presAssocID="{97C10089-B54E-47F5-9FC3-40135B93792F}" presName="aNode" presStyleLbl="bgShp" presStyleIdx="2" presStyleCnt="3"/>
      <dgm:spPr/>
    </dgm:pt>
    <dgm:pt modelId="{27333EB0-A8F7-4BAE-95D8-FA9B172337DC}" type="pres">
      <dgm:prSet presAssocID="{97C10089-B54E-47F5-9FC3-40135B93792F}" presName="textNode" presStyleLbl="bgShp" presStyleIdx="2" presStyleCnt="3"/>
      <dgm:spPr/>
    </dgm:pt>
    <dgm:pt modelId="{6C854400-6812-4A99-BF6D-B03879021A6A}" type="pres">
      <dgm:prSet presAssocID="{97C10089-B54E-47F5-9FC3-40135B93792F}" presName="compChildNode" presStyleCnt="0"/>
      <dgm:spPr/>
    </dgm:pt>
    <dgm:pt modelId="{79925400-FD41-4EF6-A117-C7416704BE35}" type="pres">
      <dgm:prSet presAssocID="{97C10089-B54E-47F5-9FC3-40135B93792F}" presName="theInnerList" presStyleCnt="0"/>
      <dgm:spPr/>
    </dgm:pt>
    <dgm:pt modelId="{B976DAEF-7D1B-4161-A687-28043006495A}" type="pres">
      <dgm:prSet presAssocID="{2073CDF3-D3E6-4A81-8B25-134287181214}" presName="childNode" presStyleLbl="node1" presStyleIdx="8" presStyleCnt="12">
        <dgm:presLayoutVars>
          <dgm:bulletEnabled val="1"/>
        </dgm:presLayoutVars>
      </dgm:prSet>
      <dgm:spPr/>
    </dgm:pt>
    <dgm:pt modelId="{972D241F-8833-46E1-9BE0-9FE59ABE5894}" type="pres">
      <dgm:prSet presAssocID="{2073CDF3-D3E6-4A81-8B25-134287181214}" presName="aSpace2" presStyleCnt="0"/>
      <dgm:spPr/>
    </dgm:pt>
    <dgm:pt modelId="{34ACC0CC-5F77-8B41-80C8-D47C6D438CE2}" type="pres">
      <dgm:prSet presAssocID="{7F92142C-738F-7D4C-9DC0-5C5CB0C73E3C}" presName="childNode" presStyleLbl="node1" presStyleIdx="9" presStyleCnt="12">
        <dgm:presLayoutVars>
          <dgm:bulletEnabled val="1"/>
        </dgm:presLayoutVars>
      </dgm:prSet>
      <dgm:spPr/>
    </dgm:pt>
    <dgm:pt modelId="{8105731D-8F37-9349-BD4A-6CABAE4F77DE}" type="pres">
      <dgm:prSet presAssocID="{7F92142C-738F-7D4C-9DC0-5C5CB0C73E3C}" presName="aSpace2" presStyleCnt="0"/>
      <dgm:spPr/>
    </dgm:pt>
    <dgm:pt modelId="{E022DC7D-9DA8-B541-B847-746919DCD028}" type="pres">
      <dgm:prSet presAssocID="{06ED0247-348C-9843-BBA1-1E460283B050}" presName="childNode" presStyleLbl="node1" presStyleIdx="10" presStyleCnt="12">
        <dgm:presLayoutVars>
          <dgm:bulletEnabled val="1"/>
        </dgm:presLayoutVars>
      </dgm:prSet>
      <dgm:spPr/>
    </dgm:pt>
    <dgm:pt modelId="{6EBD6141-54BD-4E45-8D62-247058DF596F}" type="pres">
      <dgm:prSet presAssocID="{06ED0247-348C-9843-BBA1-1E460283B050}" presName="aSpace2" presStyleCnt="0"/>
      <dgm:spPr/>
    </dgm:pt>
    <dgm:pt modelId="{01A0A321-602F-5C4F-B567-C30D40CAC425}" type="pres">
      <dgm:prSet presAssocID="{459CCDBC-2DFD-AA4C-83EF-6B0F3A543678}" presName="childNode" presStyleLbl="node1" presStyleIdx="11" presStyleCnt="12">
        <dgm:presLayoutVars>
          <dgm:bulletEnabled val="1"/>
        </dgm:presLayoutVars>
      </dgm:prSet>
      <dgm:spPr/>
    </dgm:pt>
  </dgm:ptLst>
  <dgm:cxnLst>
    <dgm:cxn modelId="{1EFBF00E-EC1F-694C-9CB1-07C07D242C62}" type="presOf" srcId="{BC9DA3DF-A87A-2345-8599-B03E5E815148}" destId="{475A79B3-9541-4767-8E12-D2CF851BF3A5}" srcOrd="0" destOrd="2" presId="urn:microsoft.com/office/officeart/2005/8/layout/lProcess2"/>
    <dgm:cxn modelId="{FB6A6C12-F60B-934D-9B53-1FE5DE0CD975}" type="presOf" srcId="{421C4C65-E4B0-304E-B068-C07C1887C1AC}" destId="{517E4951-F57D-144E-A13B-958F3E681672}" srcOrd="0" destOrd="0" presId="urn:microsoft.com/office/officeart/2005/8/layout/lProcess2"/>
    <dgm:cxn modelId="{298B2715-A3BF-4021-8411-6E845C92B6D6}" type="presOf" srcId="{2BA582FB-645C-4903-B0C5-3C2D4FF5BCAB}" destId="{5E0578F0-ED9A-49DF-B23F-A432AE49962A}" srcOrd="0" destOrd="0" presId="urn:microsoft.com/office/officeart/2005/8/layout/lProcess2"/>
    <dgm:cxn modelId="{32CB1B1C-6975-5F4C-91E9-0034FE05AD88}" srcId="{794583D9-6C6C-404F-B35F-80B586DEC592}" destId="{2372AE84-D127-0049-8BB1-CF263A8FC0A9}" srcOrd="0" destOrd="0" parTransId="{2CBF63AE-F2C6-FD48-BBCA-309553170889}" sibTransId="{9F33F800-366C-B74C-AECD-7185D5C7F4B9}"/>
    <dgm:cxn modelId="{038C161E-A41A-42AB-B45F-46D1EA82F496}" srcId="{B517364A-7A31-42D8-BB2D-E508DD8B3E56}" destId="{4113EDA3-AA0B-470E-9F00-522EE65A3B47}" srcOrd="1" destOrd="0" parTransId="{1A2707C7-90C9-4A1E-B682-813EFB524701}" sibTransId="{29BC4141-5D87-44D7-A48E-3C5593211558}"/>
    <dgm:cxn modelId="{7932A51E-0947-EF4F-9598-801B5A317F4C}" type="presOf" srcId="{7F92142C-738F-7D4C-9DC0-5C5CB0C73E3C}" destId="{34ACC0CC-5F77-8B41-80C8-D47C6D438CE2}" srcOrd="0" destOrd="0" presId="urn:microsoft.com/office/officeart/2005/8/layout/lProcess2"/>
    <dgm:cxn modelId="{FDE44920-A61E-4F89-8184-36D7EEFF5BC7}" srcId="{CA8C5B23-D997-4E2B-931C-1DD7FF9D81D5}" destId="{40DE08E0-DAE2-4FB8-BC30-11447ABBA31B}" srcOrd="1" destOrd="0" parTransId="{788F6DC9-5153-4DDD-AF34-61ECFE0A806A}" sibTransId="{99AFC5D5-C1C5-40FB-9903-86647F237FA6}"/>
    <dgm:cxn modelId="{4D007722-69D9-4221-8CBD-13AB403EF3A7}" type="presOf" srcId="{97C10089-B54E-47F5-9FC3-40135B93792F}" destId="{4DEB88EC-0AE4-41E4-A8C9-A61E623653C3}" srcOrd="0" destOrd="0" presId="urn:microsoft.com/office/officeart/2005/8/layout/lProcess2"/>
    <dgm:cxn modelId="{43795825-853F-4961-89EE-4E4A3007044A}" srcId="{CA8C5B23-D997-4E2B-931C-1DD7FF9D81D5}" destId="{B517364A-7A31-42D8-BB2D-E508DD8B3E56}" srcOrd="0" destOrd="0" parTransId="{8811251C-8646-4A0B-A9F3-98456DE78595}" sibTransId="{2A915C7A-5AB5-4CD7-99D2-83179E9768AE}"/>
    <dgm:cxn modelId="{895FF627-506E-0345-81F3-722B73AF7153}" type="presOf" srcId="{82FD8F45-3957-B244-BB82-2DF681E97D1E}" destId="{B976DAEF-7D1B-4161-A687-28043006495A}" srcOrd="0" destOrd="2" presId="urn:microsoft.com/office/officeart/2005/8/layout/lProcess2"/>
    <dgm:cxn modelId="{6B125E28-B6DC-6949-9B10-6AF0851F3405}" type="presOf" srcId="{C3AE72CF-0BBD-2243-952B-1744C7CCADC5}" destId="{E022DC7D-9DA8-B541-B847-746919DCD028}" srcOrd="0" destOrd="1" presId="urn:microsoft.com/office/officeart/2005/8/layout/lProcess2"/>
    <dgm:cxn modelId="{0B2B7A2A-DB95-5D41-8A63-F4C40011B5E2}" srcId="{D375F8B0-2C46-44A8-BC46-4BDEC495B648}" destId="{EECB40BB-BC80-C941-A22D-E3F98CDCF66F}" srcOrd="2" destOrd="0" parTransId="{35DCC942-F6E8-E84B-BEB1-4D90A4B34585}" sibTransId="{DE522F6D-CEE9-7443-A0A9-5179FCF551F2}"/>
    <dgm:cxn modelId="{7ECAC42F-148D-9D44-8CE6-4F6CA5F87F5D}" type="presOf" srcId="{C3894E83-9CA7-E54E-859A-21C77C11F951}" destId="{517E4951-F57D-144E-A13B-958F3E681672}" srcOrd="0" destOrd="1" presId="urn:microsoft.com/office/officeart/2005/8/layout/lProcess2"/>
    <dgm:cxn modelId="{6A1C6431-603D-754A-B882-5485D026753D}" srcId="{D375F8B0-2C46-44A8-BC46-4BDEC495B648}" destId="{20F118F6-7842-334F-A0C2-B1889CDE0C1C}" srcOrd="0" destOrd="0" parTransId="{38CBBAAB-F674-3240-A70A-99680D7BCC4D}" sibTransId="{3F26A054-CACF-7645-89CF-D008BE969B34}"/>
    <dgm:cxn modelId="{FC335D3A-3A34-4FCE-9F30-4C7C3DF4ABBB}" srcId="{B517364A-7A31-42D8-BB2D-E508DD8B3E56}" destId="{2BA582FB-645C-4903-B0C5-3C2D4FF5BCAB}" srcOrd="3" destOrd="0" parTransId="{69D30F9C-C7EB-4251-B269-A95A21DF2295}" sibTransId="{BC64E559-90A7-4E00-9FDD-F6A2BD1D0FC6}"/>
    <dgm:cxn modelId="{74D77F3A-6C57-7D4F-9E93-6CF31A8ED49B}" srcId="{459CCDBC-2DFD-AA4C-83EF-6B0F3A543678}" destId="{D8EFCFBB-2E6D-514A-8569-9D2749B914FC}" srcOrd="0" destOrd="0" parTransId="{AA28BB80-DDB6-D343-9253-214E05F7EC80}" sibTransId="{47D791DD-0ABB-6140-BC60-846AF41B4AFB}"/>
    <dgm:cxn modelId="{235AF13B-F53C-4665-963D-6876E1CE9CE8}" type="presOf" srcId="{40DE08E0-DAE2-4FB8-BC30-11447ABBA31B}" destId="{B5366351-14B3-4DAB-BDFB-A9222E521A64}" srcOrd="1" destOrd="0" presId="urn:microsoft.com/office/officeart/2005/8/layout/lProcess2"/>
    <dgm:cxn modelId="{EA001C3E-298E-2341-B808-4D6134B8E4AD}" srcId="{2073CDF3-D3E6-4A81-8B25-134287181214}" destId="{16881DAD-6243-2A48-B308-ABC51C310E6E}" srcOrd="0" destOrd="0" parTransId="{CF2CDAD3-429A-A849-8F4C-86BBE1BC7A10}" sibTransId="{CB4C9289-818E-1544-9DFC-399BEBC51BC4}"/>
    <dgm:cxn modelId="{CE5E9040-22EB-3E4F-8B00-1786556EA5E6}" type="presOf" srcId="{EECB40BB-BC80-C941-A22D-E3F98CDCF66F}" destId="{4FB90B30-AA78-48AF-AA4D-45711CEDF838}" srcOrd="0" destOrd="3" presId="urn:microsoft.com/office/officeart/2005/8/layout/lProcess2"/>
    <dgm:cxn modelId="{F4B20341-6891-4E05-AD66-9BBC99BF6146}" type="presOf" srcId="{D375F8B0-2C46-44A8-BC46-4BDEC495B648}" destId="{4FB90B30-AA78-48AF-AA4D-45711CEDF838}" srcOrd="0" destOrd="0" presId="urn:microsoft.com/office/officeart/2005/8/layout/lProcess2"/>
    <dgm:cxn modelId="{5061A951-F433-B848-A3DC-A96C3F832000}" srcId="{5256EFF9-F5A5-4923-9A00-C1B0FB72570A}" destId="{BC9DA3DF-A87A-2345-8599-B03E5E815148}" srcOrd="1" destOrd="0" parTransId="{E6B57821-3102-4644-8FE3-47F42A1E993E}" sibTransId="{BC2AAD63-97DE-E44E-96F4-5C80D9BD18BF}"/>
    <dgm:cxn modelId="{59F5A455-0B71-3546-B3BA-C257651F7551}" srcId="{D375F8B0-2C46-44A8-BC46-4BDEC495B648}" destId="{EEF9D304-9CD7-584F-BA98-9D9BFA00C7E2}" srcOrd="1" destOrd="0" parTransId="{E5C4B456-8F71-F94E-AD57-35D711BEB5A4}" sibTransId="{B946952F-2CD9-D148-B726-A861850ACD09}"/>
    <dgm:cxn modelId="{24323157-89EC-174A-A78D-17D02F99A626}" type="presOf" srcId="{9FA6D437-7D51-5F48-964C-19C24953AFAF}" destId="{EA5E4AE6-B835-F249-8727-05C0CC524BB4}" srcOrd="0" destOrd="1" presId="urn:microsoft.com/office/officeart/2005/8/layout/lProcess2"/>
    <dgm:cxn modelId="{E6ADFB58-C7F4-4FE1-8BB8-60BD71D6F3CA}" srcId="{2BA582FB-645C-4903-B0C5-3C2D4FF5BCAB}" destId="{29C164FA-5970-48F0-8C46-B68981C52753}" srcOrd="0" destOrd="0" parTransId="{59F98EAC-7143-4064-A1FC-BBB471BE1E09}" sibTransId="{EA9EBB61-7EA6-4077-954E-7DB7EAE78493}"/>
    <dgm:cxn modelId="{9AA69B59-C607-2845-8DBF-9AEFE9671D82}" srcId="{421C4C65-E4B0-304E-B068-C07C1887C1AC}" destId="{C3894E83-9CA7-E54E-859A-21C77C11F951}" srcOrd="0" destOrd="0" parTransId="{148A6333-396B-E246-A485-A93936EB9BC2}" sibTransId="{CFCBEE18-4AD0-1949-A1DF-1D4B4843AE7E}"/>
    <dgm:cxn modelId="{6D80BB59-DE0D-B949-ADD7-60EB68386FCF}" type="presOf" srcId="{794583D9-6C6C-404F-B35F-80B586DEC592}" destId="{4FBCAD67-3F1E-4945-849E-E5CBD530702C}" srcOrd="0" destOrd="0" presId="urn:microsoft.com/office/officeart/2005/8/layout/lProcess2"/>
    <dgm:cxn modelId="{0939C75C-E0EA-4265-A39C-4A91DB59FDED}" type="presOf" srcId="{40DE08E0-DAE2-4FB8-BC30-11447ABBA31B}" destId="{7C4E82D1-2850-4544-BF42-7B821B3EE142}" srcOrd="0" destOrd="0" presId="urn:microsoft.com/office/officeart/2005/8/layout/lProcess2"/>
    <dgm:cxn modelId="{A8E6C85F-4444-1C4D-BEE2-A77D7F63CD97}" type="presOf" srcId="{2372AE84-D127-0049-8BB1-CF263A8FC0A9}" destId="{4FBCAD67-3F1E-4945-849E-E5CBD530702C}" srcOrd="0" destOrd="1" presId="urn:microsoft.com/office/officeart/2005/8/layout/lProcess2"/>
    <dgm:cxn modelId="{06B00663-1FAF-DC4F-BEF1-5EDCE496AD53}" type="presOf" srcId="{D8EFCFBB-2E6D-514A-8569-9D2749B914FC}" destId="{01A0A321-602F-5C4F-B567-C30D40CAC425}" srcOrd="0" destOrd="1" presId="urn:microsoft.com/office/officeart/2005/8/layout/lProcess2"/>
    <dgm:cxn modelId="{8E7CAC67-D5C4-6A49-B953-B7D758FD0B2C}" srcId="{40DE08E0-DAE2-4FB8-BC30-11447ABBA31B}" destId="{1B4C0493-09A8-494F-9F97-866ADD3A96BB}" srcOrd="1" destOrd="0" parTransId="{953A93D8-E963-C34F-9855-4F9D1C329112}" sibTransId="{6C8321C8-1FD2-3C48-BC3D-E3D59F91E632}"/>
    <dgm:cxn modelId="{54BD7F6F-F734-5E40-80C1-98F3E6EA6C3D}" type="presOf" srcId="{16881DAD-6243-2A48-B308-ABC51C310E6E}" destId="{B976DAEF-7D1B-4161-A687-28043006495A}" srcOrd="0" destOrd="1" presId="urn:microsoft.com/office/officeart/2005/8/layout/lProcess2"/>
    <dgm:cxn modelId="{773BDD77-115F-4E66-9A64-A1CC3CCC8FDC}" type="presOf" srcId="{B517364A-7A31-42D8-BB2D-E508DD8B3E56}" destId="{96DEE8EE-B8CA-469B-BDF4-327D03F7D5F0}" srcOrd="1" destOrd="0" presId="urn:microsoft.com/office/officeart/2005/8/layout/lProcess2"/>
    <dgm:cxn modelId="{8F6FB878-545C-944E-8110-7459123A8200}" srcId="{1B4C0493-09A8-494F-9F97-866ADD3A96BB}" destId="{9FA6D437-7D51-5F48-964C-19C24953AFAF}" srcOrd="0" destOrd="0" parTransId="{9523C2AC-5CDA-B742-BA61-AEAF0CDCF785}" sibTransId="{F1556910-4AA7-6943-B58B-E7E6427D803C}"/>
    <dgm:cxn modelId="{5CFF8C80-A960-4EBF-99EC-F88E51F6BB9C}" srcId="{5256EFF9-F5A5-4923-9A00-C1B0FB72570A}" destId="{621E552A-B65B-4D65-AD45-E1C2E59B08ED}" srcOrd="0" destOrd="0" parTransId="{AE1F4212-18ED-42AD-AE80-CF7784F38D7D}" sibTransId="{36C4922D-183B-491F-83BD-D39C393BCC19}"/>
    <dgm:cxn modelId="{ADEAFC80-D612-413F-A81B-48E9964AEF4B}" type="presOf" srcId="{B69B2806-BA6A-454D-B24F-7CCCCE05C4B4}" destId="{DA128171-A179-4CB1-8E4A-6DA721261E65}" srcOrd="0" destOrd="0" presId="urn:microsoft.com/office/officeart/2005/8/layout/lProcess2"/>
    <dgm:cxn modelId="{02D5348B-D9B4-4A2F-A6F9-E918F4C4F115}" type="presOf" srcId="{54940262-408E-49B6-9E49-F8BF64E40148}" destId="{CFCB7B66-79E2-4A4A-8A58-41040C7B8811}" srcOrd="0" destOrd="1" presId="urn:microsoft.com/office/officeart/2005/8/layout/lProcess2"/>
    <dgm:cxn modelId="{913DB28D-3FD3-184F-B77D-3BEB66A0D3D6}" srcId="{40DE08E0-DAE2-4FB8-BC30-11447ABBA31B}" destId="{794583D9-6C6C-404F-B35F-80B586DEC592}" srcOrd="3" destOrd="0" parTransId="{451EE55B-7F9B-E140-88FF-FB0E159F506E}" sibTransId="{CACC78A7-204F-C548-96E9-9E5F19919059}"/>
    <dgm:cxn modelId="{B2DABA8E-C919-664F-B7FF-0FF57268763B}" type="presOf" srcId="{459CCDBC-2DFD-AA4C-83EF-6B0F3A543678}" destId="{01A0A321-602F-5C4F-B567-C30D40CAC425}" srcOrd="0" destOrd="0" presId="urn:microsoft.com/office/officeart/2005/8/layout/lProcess2"/>
    <dgm:cxn modelId="{2BA40291-060A-704E-9F62-698A2C0A3579}" srcId="{2073CDF3-D3E6-4A81-8B25-134287181214}" destId="{82FD8F45-3957-B244-BB82-2DF681E97D1E}" srcOrd="1" destOrd="0" parTransId="{B85B3C7C-A094-CA48-83C3-6A256B818D3B}" sibTransId="{F47C82CD-5F4A-9747-955F-6722D6294DA4}"/>
    <dgm:cxn modelId="{A2C63992-623E-4E29-A3CB-92988A538919}" srcId="{97C10089-B54E-47F5-9FC3-40135B93792F}" destId="{2073CDF3-D3E6-4A81-8B25-134287181214}" srcOrd="0" destOrd="0" parTransId="{11671049-C7BB-4E4C-8FD0-A2DABDE97224}" sibTransId="{EC859E88-5A2F-46FA-A2C4-A1BFA4820F4B}"/>
    <dgm:cxn modelId="{CC5F3694-9D8D-4186-BB92-30B892833BD8}" type="presOf" srcId="{2073CDF3-D3E6-4A81-8B25-134287181214}" destId="{B976DAEF-7D1B-4161-A687-28043006495A}" srcOrd="0" destOrd="0" presId="urn:microsoft.com/office/officeart/2005/8/layout/lProcess2"/>
    <dgm:cxn modelId="{B1ED5594-2A51-41CA-B89A-74D075A8A3C5}" srcId="{CA8C5B23-D997-4E2B-931C-1DD7FF9D81D5}" destId="{97C10089-B54E-47F5-9FC3-40135B93792F}" srcOrd="2" destOrd="0" parTransId="{ADF0CDF9-6049-476E-84B7-D64A2F49C288}" sibTransId="{BAC2E9A0-9772-4874-BF6B-522FD71CAAE0}"/>
    <dgm:cxn modelId="{B389B197-A957-4617-B828-B02DF804FC86}" type="presOf" srcId="{5256EFF9-F5A5-4923-9A00-C1B0FB72570A}" destId="{475A79B3-9541-4767-8E12-D2CF851BF3A5}" srcOrd="0" destOrd="0" presId="urn:microsoft.com/office/officeart/2005/8/layout/lProcess2"/>
    <dgm:cxn modelId="{2BBFD3A0-737D-4EEE-814E-701A0439EEE4}" type="presOf" srcId="{CA8C5B23-D997-4E2B-931C-1DD7FF9D81D5}" destId="{CFFB0A44-9141-44B2-938F-DC4EBBE1F679}" srcOrd="0" destOrd="0" presId="urn:microsoft.com/office/officeart/2005/8/layout/lProcess2"/>
    <dgm:cxn modelId="{988CE2A8-9A0D-F742-8DD2-446AECC0E2EF}" srcId="{2073CDF3-D3E6-4A81-8B25-134287181214}" destId="{DF64A786-4B93-A249-80C0-2A223A7B62C7}" srcOrd="2" destOrd="0" parTransId="{F609137F-8E7D-2947-8FBF-FDE278DB5A7E}" sibTransId="{84967E3B-0AFF-1E43-9DBE-F5DE214EFA80}"/>
    <dgm:cxn modelId="{B988F6A9-D695-4F88-911A-81E94E708B75}" srcId="{4113EDA3-AA0B-470E-9F00-522EE65A3B47}" destId="{54940262-408E-49B6-9E49-F8BF64E40148}" srcOrd="0" destOrd="0" parTransId="{FA067374-8B39-49C9-B748-CD8A1ED2474F}" sibTransId="{FE97092E-F348-4F30-9EF2-6D776E55EE4C}"/>
    <dgm:cxn modelId="{59ED7BAA-82C4-4094-9763-4C7B91C1EA20}" type="presOf" srcId="{29C164FA-5970-48F0-8C46-B68981C52753}" destId="{5E0578F0-ED9A-49DF-B23F-A432AE49962A}" srcOrd="0" destOrd="1" presId="urn:microsoft.com/office/officeart/2005/8/layout/lProcess2"/>
    <dgm:cxn modelId="{627813B5-ECC4-A844-8978-A4F1DB82E4F2}" type="presOf" srcId="{621E552A-B65B-4D65-AD45-E1C2E59B08ED}" destId="{475A79B3-9541-4767-8E12-D2CF851BF3A5}" srcOrd="0" destOrd="1" presId="urn:microsoft.com/office/officeart/2005/8/layout/lProcess2"/>
    <dgm:cxn modelId="{D797BDB8-42F3-8745-A342-336D6A961564}" type="presOf" srcId="{06ED0247-348C-9843-BBA1-1E460283B050}" destId="{E022DC7D-9DA8-B541-B847-746919DCD028}" srcOrd="0" destOrd="0" presId="urn:microsoft.com/office/officeart/2005/8/layout/lProcess2"/>
    <dgm:cxn modelId="{FD212AB9-1420-AF46-9143-C28D64032C66}" srcId="{97C10089-B54E-47F5-9FC3-40135B93792F}" destId="{459CCDBC-2DFD-AA4C-83EF-6B0F3A543678}" srcOrd="3" destOrd="0" parTransId="{FB26C9B3-DD00-4B44-B13B-79185CE2EC9E}" sibTransId="{65A1BB14-5F71-FD4D-B59D-1FE295FD9F2A}"/>
    <dgm:cxn modelId="{CB36B1BE-38F3-A741-8228-8637208C50E5}" type="presOf" srcId="{20F118F6-7842-334F-A0C2-B1889CDE0C1C}" destId="{4FB90B30-AA78-48AF-AA4D-45711CEDF838}" srcOrd="0" destOrd="1" presId="urn:microsoft.com/office/officeart/2005/8/layout/lProcess2"/>
    <dgm:cxn modelId="{ABD5C0BE-86C9-9242-80FF-D32513667486}" srcId="{97C10089-B54E-47F5-9FC3-40135B93792F}" destId="{06ED0247-348C-9843-BBA1-1E460283B050}" srcOrd="2" destOrd="0" parTransId="{5A9A189C-5441-FD41-9BB7-EE3D6F6231C3}" sibTransId="{A9E52B94-CFB4-B942-A179-EDFD09A2B0BE}"/>
    <dgm:cxn modelId="{1074F6BF-2286-FA42-85DD-5FA8E557D6EE}" type="presOf" srcId="{EEF9D304-9CD7-584F-BA98-9D9BFA00C7E2}" destId="{4FB90B30-AA78-48AF-AA4D-45711CEDF838}" srcOrd="0" destOrd="2" presId="urn:microsoft.com/office/officeart/2005/8/layout/lProcess2"/>
    <dgm:cxn modelId="{56AF6AC0-5BC0-488C-966E-3CC6B86145E8}" srcId="{40DE08E0-DAE2-4FB8-BC30-11447ABBA31B}" destId="{D375F8B0-2C46-44A8-BC46-4BDEC495B648}" srcOrd="0" destOrd="0" parTransId="{6ADEAC2C-41A2-4425-8392-2E56D518B346}" sibTransId="{004838B3-AB94-46EE-8482-15EF110CDA2F}"/>
    <dgm:cxn modelId="{C55396C3-9616-4BFC-BAF7-D04D824E9F6A}" srcId="{B517364A-7A31-42D8-BB2D-E508DD8B3E56}" destId="{B69B2806-BA6A-454D-B24F-7CCCCE05C4B4}" srcOrd="2" destOrd="0" parTransId="{420D62A4-2F81-4415-A8C0-05CE40905A98}" sibTransId="{574BD758-72B9-4AE2-93F2-A114A436C9E1}"/>
    <dgm:cxn modelId="{041626C7-450C-F542-9D4F-D99EEA96A38B}" srcId="{40DE08E0-DAE2-4FB8-BC30-11447ABBA31B}" destId="{421C4C65-E4B0-304E-B068-C07C1887C1AC}" srcOrd="2" destOrd="0" parTransId="{CFCE242E-7BF4-BD4E-B7E0-8545732B6845}" sibTransId="{0AEB8CB4-5648-1242-8F97-7710684D9D22}"/>
    <dgm:cxn modelId="{9445F2CD-9542-4F83-83DF-62921A6ED02F}" type="presOf" srcId="{97C10089-B54E-47F5-9FC3-40135B93792F}" destId="{27333EB0-A8F7-4BAE-95D8-FA9B172337DC}" srcOrd="1" destOrd="0" presId="urn:microsoft.com/office/officeart/2005/8/layout/lProcess2"/>
    <dgm:cxn modelId="{66E567CE-ACC9-42E4-8667-5331B225E0CA}" srcId="{B69B2806-BA6A-454D-B24F-7CCCCE05C4B4}" destId="{433FEA72-6BB8-4ADD-BABF-5E0B3DE99AA5}" srcOrd="0" destOrd="0" parTransId="{C92998DB-9E34-47B6-B171-EF2D094D9BBE}" sibTransId="{8C03019B-E676-4CAD-A7C1-3B47F89203ED}"/>
    <dgm:cxn modelId="{BC6A5DD0-0B75-E948-9D17-327F423C01D7}" srcId="{06ED0247-348C-9843-BBA1-1E460283B050}" destId="{C3AE72CF-0BBD-2243-952B-1744C7CCADC5}" srcOrd="0" destOrd="0" parTransId="{B420B2C7-4799-6F42-828A-5A1C0B5ACAFA}" sibTransId="{51170CA4-E629-DC44-9B47-22B634129D16}"/>
    <dgm:cxn modelId="{07E96CD2-5EEB-40DD-B7C9-3F448BEDD12D}" type="presOf" srcId="{B517364A-7A31-42D8-BB2D-E508DD8B3E56}" destId="{6535FCB2-2E14-41A2-A182-7677A6F0EF9B}" srcOrd="0" destOrd="0" presId="urn:microsoft.com/office/officeart/2005/8/layout/lProcess2"/>
    <dgm:cxn modelId="{087BCED7-A1A2-429B-AAB0-3B13237071BE}" type="presOf" srcId="{433FEA72-6BB8-4ADD-BABF-5E0B3DE99AA5}" destId="{DA128171-A179-4CB1-8E4A-6DA721261E65}" srcOrd="0" destOrd="1" presId="urn:microsoft.com/office/officeart/2005/8/layout/lProcess2"/>
    <dgm:cxn modelId="{CD71B4D8-F59C-8344-A320-E39BAF373605}" type="presOf" srcId="{1B4C0493-09A8-494F-9F97-866ADD3A96BB}" destId="{EA5E4AE6-B835-F249-8727-05C0CC524BB4}" srcOrd="0" destOrd="0" presId="urn:microsoft.com/office/officeart/2005/8/layout/lProcess2"/>
    <dgm:cxn modelId="{26A8C1DA-416D-4FE1-985D-2CBE941CDC2F}" srcId="{B517364A-7A31-42D8-BB2D-E508DD8B3E56}" destId="{5256EFF9-F5A5-4923-9A00-C1B0FB72570A}" srcOrd="0" destOrd="0" parTransId="{923F73D3-C33E-4120-8796-B9B29BCE68D3}" sibTransId="{7109EBB1-AC3A-4CFF-8261-9FBAE83F90A6}"/>
    <dgm:cxn modelId="{340C32DE-8D01-CB4B-9362-45F8E9DB48CE}" type="presOf" srcId="{7DFF382F-F4C7-AF4A-9773-3BB529614A9F}" destId="{34ACC0CC-5F77-8B41-80C8-D47C6D438CE2}" srcOrd="0" destOrd="1" presId="urn:microsoft.com/office/officeart/2005/8/layout/lProcess2"/>
    <dgm:cxn modelId="{EE8880E7-AFFA-6D4D-B754-895909766A80}" srcId="{97C10089-B54E-47F5-9FC3-40135B93792F}" destId="{7F92142C-738F-7D4C-9DC0-5C5CB0C73E3C}" srcOrd="1" destOrd="0" parTransId="{55BB2474-F703-CE47-A15D-AE6BB30E320F}" sibTransId="{2FC52206-C1C9-7F4C-930B-48E386D744F4}"/>
    <dgm:cxn modelId="{F46570E8-AA26-9847-952B-310E192221FA}" srcId="{7F92142C-738F-7D4C-9DC0-5C5CB0C73E3C}" destId="{7DFF382F-F4C7-AF4A-9773-3BB529614A9F}" srcOrd="0" destOrd="0" parTransId="{2CF9DFF7-1808-A74F-AB9E-1B0280F555CA}" sibTransId="{6BCE433A-3E8D-A649-966F-04C58ECC124D}"/>
    <dgm:cxn modelId="{3FFD17ED-5056-AE4C-B089-23FEF663B71C}" type="presOf" srcId="{DF64A786-4B93-A249-80C0-2A223A7B62C7}" destId="{B976DAEF-7D1B-4161-A687-28043006495A}" srcOrd="0" destOrd="3" presId="urn:microsoft.com/office/officeart/2005/8/layout/lProcess2"/>
    <dgm:cxn modelId="{84A44EF5-AA67-44AE-AB9D-D7992F2F52DA}" type="presOf" srcId="{4113EDA3-AA0B-470E-9F00-522EE65A3B47}" destId="{CFCB7B66-79E2-4A4A-8A58-41040C7B8811}" srcOrd="0" destOrd="0" presId="urn:microsoft.com/office/officeart/2005/8/layout/lProcess2"/>
    <dgm:cxn modelId="{3FF309BC-6116-42B2-BAA8-461C8E2F5710}" type="presParOf" srcId="{CFFB0A44-9141-44B2-938F-DC4EBBE1F679}" destId="{1CBD0C18-C570-4AE7-9AFA-8D5513972E54}" srcOrd="0" destOrd="0" presId="urn:microsoft.com/office/officeart/2005/8/layout/lProcess2"/>
    <dgm:cxn modelId="{8A21E620-C9AE-4C8A-9916-B64EBA71A41B}" type="presParOf" srcId="{1CBD0C18-C570-4AE7-9AFA-8D5513972E54}" destId="{6535FCB2-2E14-41A2-A182-7677A6F0EF9B}" srcOrd="0" destOrd="0" presId="urn:microsoft.com/office/officeart/2005/8/layout/lProcess2"/>
    <dgm:cxn modelId="{61C30044-9D22-4F63-80D9-FE190F1E99A2}" type="presParOf" srcId="{1CBD0C18-C570-4AE7-9AFA-8D5513972E54}" destId="{96DEE8EE-B8CA-469B-BDF4-327D03F7D5F0}" srcOrd="1" destOrd="0" presId="urn:microsoft.com/office/officeart/2005/8/layout/lProcess2"/>
    <dgm:cxn modelId="{99F49416-6ED8-46B5-9DDF-43CC3AD45A23}" type="presParOf" srcId="{1CBD0C18-C570-4AE7-9AFA-8D5513972E54}" destId="{BC373D9A-4C2E-4AD6-813A-3381EF0038F8}" srcOrd="2" destOrd="0" presId="urn:microsoft.com/office/officeart/2005/8/layout/lProcess2"/>
    <dgm:cxn modelId="{6CD1F6D7-5CB5-463C-9B9D-865D9D3BC3B5}" type="presParOf" srcId="{BC373D9A-4C2E-4AD6-813A-3381EF0038F8}" destId="{5F3383AF-4C83-4EC6-9A2E-F4DC016A437E}" srcOrd="0" destOrd="0" presId="urn:microsoft.com/office/officeart/2005/8/layout/lProcess2"/>
    <dgm:cxn modelId="{C1C82287-03C1-44F8-9A28-9F2C38A4A4BE}" type="presParOf" srcId="{5F3383AF-4C83-4EC6-9A2E-F4DC016A437E}" destId="{475A79B3-9541-4767-8E12-D2CF851BF3A5}" srcOrd="0" destOrd="0" presId="urn:microsoft.com/office/officeart/2005/8/layout/lProcess2"/>
    <dgm:cxn modelId="{0587D2EF-1C90-4938-80D0-BE2AE18B3E11}" type="presParOf" srcId="{5F3383AF-4C83-4EC6-9A2E-F4DC016A437E}" destId="{74325CD4-0829-464D-8B71-521E041217C2}" srcOrd="1" destOrd="0" presId="urn:microsoft.com/office/officeart/2005/8/layout/lProcess2"/>
    <dgm:cxn modelId="{049B0150-A832-47A9-B9CD-FEABA554971F}" type="presParOf" srcId="{5F3383AF-4C83-4EC6-9A2E-F4DC016A437E}" destId="{CFCB7B66-79E2-4A4A-8A58-41040C7B8811}" srcOrd="2" destOrd="0" presId="urn:microsoft.com/office/officeart/2005/8/layout/lProcess2"/>
    <dgm:cxn modelId="{95372930-7F15-4B8D-ADDF-B2A817DEA49D}" type="presParOf" srcId="{5F3383AF-4C83-4EC6-9A2E-F4DC016A437E}" destId="{6F62B9B1-B67D-4665-8FE9-BA11B68A446D}" srcOrd="3" destOrd="0" presId="urn:microsoft.com/office/officeart/2005/8/layout/lProcess2"/>
    <dgm:cxn modelId="{21ACA832-324A-40F4-9D87-CF8D3B669033}" type="presParOf" srcId="{5F3383AF-4C83-4EC6-9A2E-F4DC016A437E}" destId="{DA128171-A179-4CB1-8E4A-6DA721261E65}" srcOrd="4" destOrd="0" presId="urn:microsoft.com/office/officeart/2005/8/layout/lProcess2"/>
    <dgm:cxn modelId="{8A8FECA4-C51B-45CC-96D9-304297AC1526}" type="presParOf" srcId="{5F3383AF-4C83-4EC6-9A2E-F4DC016A437E}" destId="{08A96DA5-F3CB-4993-B318-DBBC7908F7D6}" srcOrd="5" destOrd="0" presId="urn:microsoft.com/office/officeart/2005/8/layout/lProcess2"/>
    <dgm:cxn modelId="{8116978C-D521-4A3F-8A3C-D762E1DFE741}" type="presParOf" srcId="{5F3383AF-4C83-4EC6-9A2E-F4DC016A437E}" destId="{5E0578F0-ED9A-49DF-B23F-A432AE49962A}" srcOrd="6" destOrd="0" presId="urn:microsoft.com/office/officeart/2005/8/layout/lProcess2"/>
    <dgm:cxn modelId="{B220F6B6-F6D2-48FD-8647-FFCC39831A4E}" type="presParOf" srcId="{CFFB0A44-9141-44B2-938F-DC4EBBE1F679}" destId="{E7421E78-342C-44B1-AAB1-0C3AEEDF1B62}" srcOrd="1" destOrd="0" presId="urn:microsoft.com/office/officeart/2005/8/layout/lProcess2"/>
    <dgm:cxn modelId="{C5447B1E-FEC1-4861-90B0-4D175E465F95}" type="presParOf" srcId="{CFFB0A44-9141-44B2-938F-DC4EBBE1F679}" destId="{E4F397E1-2460-4732-80AF-44E5F3D533DA}" srcOrd="2" destOrd="0" presId="urn:microsoft.com/office/officeart/2005/8/layout/lProcess2"/>
    <dgm:cxn modelId="{EF8E9CE1-F786-4BF1-A3AA-7789256A4C60}" type="presParOf" srcId="{E4F397E1-2460-4732-80AF-44E5F3D533DA}" destId="{7C4E82D1-2850-4544-BF42-7B821B3EE142}" srcOrd="0" destOrd="0" presId="urn:microsoft.com/office/officeart/2005/8/layout/lProcess2"/>
    <dgm:cxn modelId="{6EB31692-17D5-49F6-BB09-2741E3574A48}" type="presParOf" srcId="{E4F397E1-2460-4732-80AF-44E5F3D533DA}" destId="{B5366351-14B3-4DAB-BDFB-A9222E521A64}" srcOrd="1" destOrd="0" presId="urn:microsoft.com/office/officeart/2005/8/layout/lProcess2"/>
    <dgm:cxn modelId="{A3DFE93E-0E87-4547-9AA3-42AD0EBE40CB}" type="presParOf" srcId="{E4F397E1-2460-4732-80AF-44E5F3D533DA}" destId="{A6B8147C-3AEE-4FA0-82BB-DBE9FC91A931}" srcOrd="2" destOrd="0" presId="urn:microsoft.com/office/officeart/2005/8/layout/lProcess2"/>
    <dgm:cxn modelId="{9773FE12-C1E5-4614-A060-1F0108E17E5A}" type="presParOf" srcId="{A6B8147C-3AEE-4FA0-82BB-DBE9FC91A931}" destId="{B86C92D6-4D4B-41FF-834A-BBE76CAAC4B9}" srcOrd="0" destOrd="0" presId="urn:microsoft.com/office/officeart/2005/8/layout/lProcess2"/>
    <dgm:cxn modelId="{D722375D-A0D5-44E3-B487-550988D56255}" type="presParOf" srcId="{B86C92D6-4D4B-41FF-834A-BBE76CAAC4B9}" destId="{4FB90B30-AA78-48AF-AA4D-45711CEDF838}" srcOrd="0" destOrd="0" presId="urn:microsoft.com/office/officeart/2005/8/layout/lProcess2"/>
    <dgm:cxn modelId="{2E0F0B1C-E481-4196-B312-716B501B0A46}" type="presParOf" srcId="{B86C92D6-4D4B-41FF-834A-BBE76CAAC4B9}" destId="{813BDA8B-E92F-41EE-AFC7-FFAAA4F4EA65}" srcOrd="1" destOrd="0" presId="urn:microsoft.com/office/officeart/2005/8/layout/lProcess2"/>
    <dgm:cxn modelId="{366474C6-1F7A-954A-BC26-4EFE5C2E4977}" type="presParOf" srcId="{B86C92D6-4D4B-41FF-834A-BBE76CAAC4B9}" destId="{EA5E4AE6-B835-F249-8727-05C0CC524BB4}" srcOrd="2" destOrd="0" presId="urn:microsoft.com/office/officeart/2005/8/layout/lProcess2"/>
    <dgm:cxn modelId="{4AEC12C0-8A06-8945-9F19-2CF71A162833}" type="presParOf" srcId="{B86C92D6-4D4B-41FF-834A-BBE76CAAC4B9}" destId="{F274063A-9C68-FD43-B427-B23C633E0B67}" srcOrd="3" destOrd="0" presId="urn:microsoft.com/office/officeart/2005/8/layout/lProcess2"/>
    <dgm:cxn modelId="{A1E94C7D-E42C-D743-8337-A6F8FC167016}" type="presParOf" srcId="{B86C92D6-4D4B-41FF-834A-BBE76CAAC4B9}" destId="{517E4951-F57D-144E-A13B-958F3E681672}" srcOrd="4" destOrd="0" presId="urn:microsoft.com/office/officeart/2005/8/layout/lProcess2"/>
    <dgm:cxn modelId="{7AC9D912-AFED-944E-B795-5346691302DE}" type="presParOf" srcId="{B86C92D6-4D4B-41FF-834A-BBE76CAAC4B9}" destId="{01029158-A9A8-9D4C-8AEF-50B374D57DEC}" srcOrd="5" destOrd="0" presId="urn:microsoft.com/office/officeart/2005/8/layout/lProcess2"/>
    <dgm:cxn modelId="{F1664060-5C12-C34B-839C-424F5F41774B}" type="presParOf" srcId="{B86C92D6-4D4B-41FF-834A-BBE76CAAC4B9}" destId="{4FBCAD67-3F1E-4945-849E-E5CBD530702C}" srcOrd="6" destOrd="0" presId="urn:microsoft.com/office/officeart/2005/8/layout/lProcess2"/>
    <dgm:cxn modelId="{5DE6AA36-CC9E-440E-B099-CAB55D28A182}" type="presParOf" srcId="{CFFB0A44-9141-44B2-938F-DC4EBBE1F679}" destId="{D0857293-5D8C-489D-9D59-FE4AA95F8362}" srcOrd="3" destOrd="0" presId="urn:microsoft.com/office/officeart/2005/8/layout/lProcess2"/>
    <dgm:cxn modelId="{7108DA38-9AD9-4F5D-A407-5D9E9DF3555D}" type="presParOf" srcId="{CFFB0A44-9141-44B2-938F-DC4EBBE1F679}" destId="{C351BF56-126A-410F-9071-1921A30E06CC}" srcOrd="4" destOrd="0" presId="urn:microsoft.com/office/officeart/2005/8/layout/lProcess2"/>
    <dgm:cxn modelId="{8B74EAC6-4B7A-4BAC-8D9C-F72F82D3123A}" type="presParOf" srcId="{C351BF56-126A-410F-9071-1921A30E06CC}" destId="{4DEB88EC-0AE4-41E4-A8C9-A61E623653C3}" srcOrd="0" destOrd="0" presId="urn:microsoft.com/office/officeart/2005/8/layout/lProcess2"/>
    <dgm:cxn modelId="{DE1E7256-AED5-46FF-B6AD-053657DC8389}" type="presParOf" srcId="{C351BF56-126A-410F-9071-1921A30E06CC}" destId="{27333EB0-A8F7-4BAE-95D8-FA9B172337DC}" srcOrd="1" destOrd="0" presId="urn:microsoft.com/office/officeart/2005/8/layout/lProcess2"/>
    <dgm:cxn modelId="{1A1C5C3D-CDFE-40C0-AE47-4926A2B8C41F}" type="presParOf" srcId="{C351BF56-126A-410F-9071-1921A30E06CC}" destId="{6C854400-6812-4A99-BF6D-B03879021A6A}" srcOrd="2" destOrd="0" presId="urn:microsoft.com/office/officeart/2005/8/layout/lProcess2"/>
    <dgm:cxn modelId="{3FDE42EB-155F-46D9-9710-E59D6B273630}" type="presParOf" srcId="{6C854400-6812-4A99-BF6D-B03879021A6A}" destId="{79925400-FD41-4EF6-A117-C7416704BE35}" srcOrd="0" destOrd="0" presId="urn:microsoft.com/office/officeart/2005/8/layout/lProcess2"/>
    <dgm:cxn modelId="{10F41972-B857-48ED-A67D-1F87A72111EA}" type="presParOf" srcId="{79925400-FD41-4EF6-A117-C7416704BE35}" destId="{B976DAEF-7D1B-4161-A687-28043006495A}" srcOrd="0" destOrd="0" presId="urn:microsoft.com/office/officeart/2005/8/layout/lProcess2"/>
    <dgm:cxn modelId="{5D5613FA-8A34-4FA8-9B9D-BCEF0DC60134}" type="presParOf" srcId="{79925400-FD41-4EF6-A117-C7416704BE35}" destId="{972D241F-8833-46E1-9BE0-9FE59ABE5894}" srcOrd="1" destOrd="0" presId="urn:microsoft.com/office/officeart/2005/8/layout/lProcess2"/>
    <dgm:cxn modelId="{FB185D68-E4F5-7D44-A6B8-4945B0F5FA40}" type="presParOf" srcId="{79925400-FD41-4EF6-A117-C7416704BE35}" destId="{34ACC0CC-5F77-8B41-80C8-D47C6D438CE2}" srcOrd="2" destOrd="0" presId="urn:microsoft.com/office/officeart/2005/8/layout/lProcess2"/>
    <dgm:cxn modelId="{D6C5A3B6-5646-C049-9F3E-AB9D8519D751}" type="presParOf" srcId="{79925400-FD41-4EF6-A117-C7416704BE35}" destId="{8105731D-8F37-9349-BD4A-6CABAE4F77DE}" srcOrd="3" destOrd="0" presId="urn:microsoft.com/office/officeart/2005/8/layout/lProcess2"/>
    <dgm:cxn modelId="{3584D21A-EE55-2B4B-9A98-5B26CA8508F1}" type="presParOf" srcId="{79925400-FD41-4EF6-A117-C7416704BE35}" destId="{E022DC7D-9DA8-B541-B847-746919DCD028}" srcOrd="4" destOrd="0" presId="urn:microsoft.com/office/officeart/2005/8/layout/lProcess2"/>
    <dgm:cxn modelId="{FBD86AC3-DA2B-1E47-81EB-7DDAE4553C70}" type="presParOf" srcId="{79925400-FD41-4EF6-A117-C7416704BE35}" destId="{6EBD6141-54BD-4E45-8D62-247058DF596F}" srcOrd="5" destOrd="0" presId="urn:microsoft.com/office/officeart/2005/8/layout/lProcess2"/>
    <dgm:cxn modelId="{8BF4241E-BC14-8842-9200-788867901C7F}" type="presParOf" srcId="{79925400-FD41-4EF6-A117-C7416704BE35}" destId="{01A0A321-602F-5C4F-B567-C30D40CAC425}" srcOrd="6"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8C5B23-D997-4E2B-931C-1DD7FF9D81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ZA"/>
        </a:p>
      </dgm:t>
    </dgm:pt>
    <dgm:pt modelId="{B517364A-7A31-42D8-BB2D-E508DD8B3E56}">
      <dgm:prSet/>
      <dgm:spPr/>
      <dgm:t>
        <a:bodyPr/>
        <a:lstStyle/>
        <a:p>
          <a:r>
            <a:rPr lang="en-ZA" dirty="0"/>
            <a:t>Customer Measurements</a:t>
          </a:r>
        </a:p>
      </dgm:t>
    </dgm:pt>
    <dgm:pt modelId="{8811251C-8646-4A0B-A9F3-98456DE78595}" type="parTrans" cxnId="{43795825-853F-4961-89EE-4E4A3007044A}">
      <dgm:prSet/>
      <dgm:spPr/>
      <dgm:t>
        <a:bodyPr/>
        <a:lstStyle/>
        <a:p>
          <a:endParaRPr lang="en-ZA"/>
        </a:p>
      </dgm:t>
    </dgm:pt>
    <dgm:pt modelId="{2A915C7A-5AB5-4CD7-99D2-83179E9768AE}" type="sibTrans" cxnId="{43795825-853F-4961-89EE-4E4A3007044A}">
      <dgm:prSet/>
      <dgm:spPr/>
      <dgm:t>
        <a:bodyPr/>
        <a:lstStyle/>
        <a:p>
          <a:endParaRPr lang="en-ZA"/>
        </a:p>
      </dgm:t>
    </dgm:pt>
    <dgm:pt modelId="{40DE08E0-DAE2-4FB8-BC30-11447ABBA31B}">
      <dgm:prSet/>
      <dgm:spPr/>
      <dgm:t>
        <a:bodyPr/>
        <a:lstStyle/>
        <a:p>
          <a:r>
            <a:rPr lang="en-ZA" dirty="0"/>
            <a:t>Furniture Making</a:t>
          </a:r>
        </a:p>
      </dgm:t>
    </dgm:pt>
    <dgm:pt modelId="{788F6DC9-5153-4DDD-AF34-61ECFE0A806A}" type="parTrans" cxnId="{FDE44920-A61E-4F89-8184-36D7EEFF5BC7}">
      <dgm:prSet/>
      <dgm:spPr/>
      <dgm:t>
        <a:bodyPr/>
        <a:lstStyle/>
        <a:p>
          <a:endParaRPr lang="en-ZA"/>
        </a:p>
      </dgm:t>
    </dgm:pt>
    <dgm:pt modelId="{99AFC5D5-C1C5-40FB-9903-86647F237FA6}" type="sibTrans" cxnId="{FDE44920-A61E-4F89-8184-36D7EEFF5BC7}">
      <dgm:prSet/>
      <dgm:spPr/>
      <dgm:t>
        <a:bodyPr/>
        <a:lstStyle/>
        <a:p>
          <a:endParaRPr lang="en-ZA"/>
        </a:p>
      </dgm:t>
    </dgm:pt>
    <dgm:pt modelId="{97C10089-B54E-47F5-9FC3-40135B93792F}">
      <dgm:prSet/>
      <dgm:spPr/>
      <dgm:t>
        <a:bodyPr/>
        <a:lstStyle/>
        <a:p>
          <a:r>
            <a:rPr lang="en-ZA" dirty="0"/>
            <a:t>Same Week Delivery</a:t>
          </a:r>
        </a:p>
      </dgm:t>
    </dgm:pt>
    <dgm:pt modelId="{ADF0CDF9-6049-476E-84B7-D64A2F49C288}" type="parTrans" cxnId="{B1ED5594-2A51-41CA-B89A-74D075A8A3C5}">
      <dgm:prSet/>
      <dgm:spPr/>
      <dgm:t>
        <a:bodyPr/>
        <a:lstStyle/>
        <a:p>
          <a:endParaRPr lang="en-ZA"/>
        </a:p>
      </dgm:t>
    </dgm:pt>
    <dgm:pt modelId="{BAC2E9A0-9772-4874-BF6B-522FD71CAAE0}" type="sibTrans" cxnId="{B1ED5594-2A51-41CA-B89A-74D075A8A3C5}">
      <dgm:prSet/>
      <dgm:spPr/>
      <dgm:t>
        <a:bodyPr/>
        <a:lstStyle/>
        <a:p>
          <a:endParaRPr lang="en-ZA"/>
        </a:p>
      </dgm:t>
    </dgm:pt>
    <dgm:pt modelId="{9FA6D437-7D51-5F48-964C-19C24953AFAF}">
      <dgm:prSet/>
      <dgm:spPr/>
      <dgm:t>
        <a:bodyPr/>
        <a:lstStyle/>
        <a:p>
          <a:r>
            <a:rPr lang="en-ZA" dirty="0"/>
            <a:t>Raw Materials Supervisor</a:t>
          </a:r>
        </a:p>
      </dgm:t>
    </dgm:pt>
    <dgm:pt modelId="{9523C2AC-5CDA-B742-BA61-AEAF0CDCF785}" type="parTrans" cxnId="{8F6FB878-545C-944E-8110-7459123A8200}">
      <dgm:prSet/>
      <dgm:spPr/>
      <dgm:t>
        <a:bodyPr/>
        <a:lstStyle/>
        <a:p>
          <a:endParaRPr lang="en-GB"/>
        </a:p>
      </dgm:t>
    </dgm:pt>
    <dgm:pt modelId="{F1556910-4AA7-6943-B58B-E7E6427D803C}" type="sibTrans" cxnId="{8F6FB878-545C-944E-8110-7459123A8200}">
      <dgm:prSet/>
      <dgm:spPr/>
      <dgm:t>
        <a:bodyPr/>
        <a:lstStyle/>
        <a:p>
          <a:endParaRPr lang="en-GB"/>
        </a:p>
      </dgm:t>
    </dgm:pt>
    <dgm:pt modelId="{7DFF382F-F4C7-AF4A-9773-3BB529614A9F}">
      <dgm:prSet/>
      <dgm:spPr/>
      <dgm:t>
        <a:bodyPr/>
        <a:lstStyle/>
        <a:p>
          <a:r>
            <a:rPr lang="en-ZA" dirty="0"/>
            <a:t>Orders Manager</a:t>
          </a:r>
        </a:p>
      </dgm:t>
    </dgm:pt>
    <dgm:pt modelId="{2CF9DFF7-1808-A74F-AB9E-1B0280F555CA}" type="parTrans" cxnId="{F46570E8-AA26-9847-952B-310E192221FA}">
      <dgm:prSet/>
      <dgm:spPr/>
      <dgm:t>
        <a:bodyPr/>
        <a:lstStyle/>
        <a:p>
          <a:endParaRPr lang="en-GB"/>
        </a:p>
      </dgm:t>
    </dgm:pt>
    <dgm:pt modelId="{6BCE433A-3E8D-A649-966F-04C58ECC124D}" type="sibTrans" cxnId="{F46570E8-AA26-9847-952B-310E192221FA}">
      <dgm:prSet/>
      <dgm:spPr/>
      <dgm:t>
        <a:bodyPr/>
        <a:lstStyle/>
        <a:p>
          <a:endParaRPr lang="en-GB"/>
        </a:p>
      </dgm:t>
    </dgm:pt>
    <dgm:pt modelId="{8B6A745A-4A30-2049-AF86-AC085481731F}">
      <dgm:prSet/>
      <dgm:spPr/>
      <dgm:t>
        <a:bodyPr/>
        <a:lstStyle/>
        <a:p>
          <a:r>
            <a:rPr lang="en-ZA" dirty="0"/>
            <a:t>App Developer</a:t>
          </a:r>
        </a:p>
      </dgm:t>
    </dgm:pt>
    <dgm:pt modelId="{F3D8C85C-20AF-0342-86C2-119326525571}" type="parTrans" cxnId="{53035C1C-6A65-CD4B-91F0-18C63B99532C}">
      <dgm:prSet/>
      <dgm:spPr/>
      <dgm:t>
        <a:bodyPr/>
        <a:lstStyle/>
        <a:p>
          <a:endParaRPr lang="en-GB"/>
        </a:p>
      </dgm:t>
    </dgm:pt>
    <dgm:pt modelId="{9030D817-6309-3C42-96A2-AA71659A369B}" type="sibTrans" cxnId="{53035C1C-6A65-CD4B-91F0-18C63B99532C}">
      <dgm:prSet/>
      <dgm:spPr/>
      <dgm:t>
        <a:bodyPr/>
        <a:lstStyle/>
        <a:p>
          <a:endParaRPr lang="en-GB"/>
        </a:p>
      </dgm:t>
    </dgm:pt>
    <dgm:pt modelId="{01A2E2B7-9A03-4E45-B0FE-2B20626AA46B}">
      <dgm:prSet/>
      <dgm:spPr/>
      <dgm:t>
        <a:bodyPr/>
        <a:lstStyle/>
        <a:p>
          <a:r>
            <a:rPr lang="en-ZA" dirty="0"/>
            <a:t>Inventory Manager</a:t>
          </a:r>
        </a:p>
      </dgm:t>
    </dgm:pt>
    <dgm:pt modelId="{641D68B6-6058-B945-8E56-CB9424E9E9FB}" type="parTrans" cxnId="{584898EC-840B-894F-AEC5-F140A9F39F91}">
      <dgm:prSet/>
      <dgm:spPr/>
      <dgm:t>
        <a:bodyPr/>
        <a:lstStyle/>
        <a:p>
          <a:endParaRPr lang="en-GB"/>
        </a:p>
      </dgm:t>
    </dgm:pt>
    <dgm:pt modelId="{5D0EBA8D-23C1-2C49-844C-C8276824D165}" type="sibTrans" cxnId="{584898EC-840B-894F-AEC5-F140A9F39F91}">
      <dgm:prSet/>
      <dgm:spPr/>
      <dgm:t>
        <a:bodyPr/>
        <a:lstStyle/>
        <a:p>
          <a:endParaRPr lang="en-GB"/>
        </a:p>
      </dgm:t>
    </dgm:pt>
    <dgm:pt modelId="{E5DB86AE-C078-6649-85DF-537DAFADA267}">
      <dgm:prSet/>
      <dgm:spPr/>
      <dgm:t>
        <a:bodyPr/>
        <a:lstStyle/>
        <a:p>
          <a:r>
            <a:rPr lang="en-ZA" dirty="0"/>
            <a:t>Furniture Assembler</a:t>
          </a:r>
        </a:p>
      </dgm:t>
    </dgm:pt>
    <dgm:pt modelId="{5D7107AD-08C2-1342-9E0C-4CAB07A35D6F}" type="parTrans" cxnId="{0271C1B7-A0E2-D945-A241-300A143E16B8}">
      <dgm:prSet/>
      <dgm:spPr/>
      <dgm:t>
        <a:bodyPr/>
        <a:lstStyle/>
        <a:p>
          <a:endParaRPr lang="en-GB"/>
        </a:p>
      </dgm:t>
    </dgm:pt>
    <dgm:pt modelId="{BDCB4660-E7B6-2049-8761-CD036EC0160E}" type="sibTrans" cxnId="{0271C1B7-A0E2-D945-A241-300A143E16B8}">
      <dgm:prSet/>
      <dgm:spPr/>
      <dgm:t>
        <a:bodyPr/>
        <a:lstStyle/>
        <a:p>
          <a:endParaRPr lang="en-GB"/>
        </a:p>
      </dgm:t>
    </dgm:pt>
    <dgm:pt modelId="{54940262-408E-49B6-9E49-F8BF64E40148}">
      <dgm:prSet/>
      <dgm:spPr/>
      <dgm:t>
        <a:bodyPr/>
        <a:lstStyle/>
        <a:p>
          <a:r>
            <a:rPr lang="en-ZA" dirty="0"/>
            <a:t>App Store Availability Manager</a:t>
          </a:r>
        </a:p>
      </dgm:t>
    </dgm:pt>
    <dgm:pt modelId="{FE97092E-F348-4F30-9EF2-6D776E55EE4C}" type="sibTrans" cxnId="{B988F6A9-D695-4F88-911A-81E94E708B75}">
      <dgm:prSet/>
      <dgm:spPr/>
      <dgm:t>
        <a:bodyPr/>
        <a:lstStyle/>
        <a:p>
          <a:endParaRPr lang="en-ZA"/>
        </a:p>
      </dgm:t>
    </dgm:pt>
    <dgm:pt modelId="{FA067374-8B39-49C9-B748-CD8A1ED2474F}" type="parTrans" cxnId="{B988F6A9-D695-4F88-911A-81E94E708B75}">
      <dgm:prSet/>
      <dgm:spPr/>
      <dgm:t>
        <a:bodyPr/>
        <a:lstStyle/>
        <a:p>
          <a:endParaRPr lang="en-ZA"/>
        </a:p>
      </dgm:t>
    </dgm:pt>
    <dgm:pt modelId="{CFFB0A44-9141-44B2-938F-DC4EBBE1F679}" type="pres">
      <dgm:prSet presAssocID="{CA8C5B23-D997-4E2B-931C-1DD7FF9D81D5}" presName="theList" presStyleCnt="0">
        <dgm:presLayoutVars>
          <dgm:dir/>
          <dgm:animLvl val="lvl"/>
          <dgm:resizeHandles val="exact"/>
        </dgm:presLayoutVars>
      </dgm:prSet>
      <dgm:spPr/>
    </dgm:pt>
    <dgm:pt modelId="{1CBD0C18-C570-4AE7-9AFA-8D5513972E54}" type="pres">
      <dgm:prSet presAssocID="{B517364A-7A31-42D8-BB2D-E508DD8B3E56}" presName="compNode" presStyleCnt="0"/>
      <dgm:spPr/>
    </dgm:pt>
    <dgm:pt modelId="{6535FCB2-2E14-41A2-A182-7677A6F0EF9B}" type="pres">
      <dgm:prSet presAssocID="{B517364A-7A31-42D8-BB2D-E508DD8B3E56}" presName="aNode" presStyleLbl="bgShp" presStyleIdx="0" presStyleCnt="3"/>
      <dgm:spPr/>
    </dgm:pt>
    <dgm:pt modelId="{96DEE8EE-B8CA-469B-BDF4-327D03F7D5F0}" type="pres">
      <dgm:prSet presAssocID="{B517364A-7A31-42D8-BB2D-E508DD8B3E56}" presName="textNode" presStyleLbl="bgShp" presStyleIdx="0" presStyleCnt="3"/>
      <dgm:spPr/>
    </dgm:pt>
    <dgm:pt modelId="{BC373D9A-4C2E-4AD6-813A-3381EF0038F8}" type="pres">
      <dgm:prSet presAssocID="{B517364A-7A31-42D8-BB2D-E508DD8B3E56}" presName="compChildNode" presStyleCnt="0"/>
      <dgm:spPr/>
    </dgm:pt>
    <dgm:pt modelId="{5F3383AF-4C83-4EC6-9A2E-F4DC016A437E}" type="pres">
      <dgm:prSet presAssocID="{B517364A-7A31-42D8-BB2D-E508DD8B3E56}" presName="theInnerList" presStyleCnt="0"/>
      <dgm:spPr/>
    </dgm:pt>
    <dgm:pt modelId="{F1B291DD-73B2-0D48-AC7E-B1AF199E6684}" type="pres">
      <dgm:prSet presAssocID="{54940262-408E-49B6-9E49-F8BF64E40148}" presName="childNode" presStyleLbl="node1" presStyleIdx="0" presStyleCnt="6">
        <dgm:presLayoutVars>
          <dgm:bulletEnabled val="1"/>
        </dgm:presLayoutVars>
      </dgm:prSet>
      <dgm:spPr/>
    </dgm:pt>
    <dgm:pt modelId="{E5000487-429A-FA4A-9FFC-8956A40C2B8D}" type="pres">
      <dgm:prSet presAssocID="{54940262-408E-49B6-9E49-F8BF64E40148}" presName="aSpace2" presStyleCnt="0"/>
      <dgm:spPr/>
    </dgm:pt>
    <dgm:pt modelId="{576021E6-7073-434F-9B0D-120A9BDF706E}" type="pres">
      <dgm:prSet presAssocID="{8B6A745A-4A30-2049-AF86-AC085481731F}" presName="childNode" presStyleLbl="node1" presStyleIdx="1" presStyleCnt="6">
        <dgm:presLayoutVars>
          <dgm:bulletEnabled val="1"/>
        </dgm:presLayoutVars>
      </dgm:prSet>
      <dgm:spPr/>
    </dgm:pt>
    <dgm:pt modelId="{E7421E78-342C-44B1-AAB1-0C3AEEDF1B62}" type="pres">
      <dgm:prSet presAssocID="{B517364A-7A31-42D8-BB2D-E508DD8B3E56}" presName="aSpace" presStyleCnt="0"/>
      <dgm:spPr/>
    </dgm:pt>
    <dgm:pt modelId="{E4F397E1-2460-4732-80AF-44E5F3D533DA}" type="pres">
      <dgm:prSet presAssocID="{40DE08E0-DAE2-4FB8-BC30-11447ABBA31B}" presName="compNode" presStyleCnt="0"/>
      <dgm:spPr/>
    </dgm:pt>
    <dgm:pt modelId="{7C4E82D1-2850-4544-BF42-7B821B3EE142}" type="pres">
      <dgm:prSet presAssocID="{40DE08E0-DAE2-4FB8-BC30-11447ABBA31B}" presName="aNode" presStyleLbl="bgShp" presStyleIdx="1" presStyleCnt="3"/>
      <dgm:spPr/>
    </dgm:pt>
    <dgm:pt modelId="{B5366351-14B3-4DAB-BDFB-A9222E521A64}" type="pres">
      <dgm:prSet presAssocID="{40DE08E0-DAE2-4FB8-BC30-11447ABBA31B}" presName="textNode" presStyleLbl="bgShp" presStyleIdx="1" presStyleCnt="3"/>
      <dgm:spPr/>
    </dgm:pt>
    <dgm:pt modelId="{A6B8147C-3AEE-4FA0-82BB-DBE9FC91A931}" type="pres">
      <dgm:prSet presAssocID="{40DE08E0-DAE2-4FB8-BC30-11447ABBA31B}" presName="compChildNode" presStyleCnt="0"/>
      <dgm:spPr/>
    </dgm:pt>
    <dgm:pt modelId="{B86C92D6-4D4B-41FF-834A-BBE76CAAC4B9}" type="pres">
      <dgm:prSet presAssocID="{40DE08E0-DAE2-4FB8-BC30-11447ABBA31B}" presName="theInnerList" presStyleCnt="0"/>
      <dgm:spPr/>
    </dgm:pt>
    <dgm:pt modelId="{5FAA0B29-38A8-3641-86AB-F233E713BAFB}" type="pres">
      <dgm:prSet presAssocID="{9FA6D437-7D51-5F48-964C-19C24953AFAF}" presName="childNode" presStyleLbl="node1" presStyleIdx="2" presStyleCnt="6">
        <dgm:presLayoutVars>
          <dgm:bulletEnabled val="1"/>
        </dgm:presLayoutVars>
      </dgm:prSet>
      <dgm:spPr/>
    </dgm:pt>
    <dgm:pt modelId="{D0857293-5D8C-489D-9D59-FE4AA95F8362}" type="pres">
      <dgm:prSet presAssocID="{40DE08E0-DAE2-4FB8-BC30-11447ABBA31B}" presName="aSpace" presStyleCnt="0"/>
      <dgm:spPr/>
    </dgm:pt>
    <dgm:pt modelId="{C351BF56-126A-410F-9071-1921A30E06CC}" type="pres">
      <dgm:prSet presAssocID="{97C10089-B54E-47F5-9FC3-40135B93792F}" presName="compNode" presStyleCnt="0"/>
      <dgm:spPr/>
    </dgm:pt>
    <dgm:pt modelId="{4DEB88EC-0AE4-41E4-A8C9-A61E623653C3}" type="pres">
      <dgm:prSet presAssocID="{97C10089-B54E-47F5-9FC3-40135B93792F}" presName="aNode" presStyleLbl="bgShp" presStyleIdx="2" presStyleCnt="3"/>
      <dgm:spPr/>
    </dgm:pt>
    <dgm:pt modelId="{27333EB0-A8F7-4BAE-95D8-FA9B172337DC}" type="pres">
      <dgm:prSet presAssocID="{97C10089-B54E-47F5-9FC3-40135B93792F}" presName="textNode" presStyleLbl="bgShp" presStyleIdx="2" presStyleCnt="3"/>
      <dgm:spPr/>
    </dgm:pt>
    <dgm:pt modelId="{6C854400-6812-4A99-BF6D-B03879021A6A}" type="pres">
      <dgm:prSet presAssocID="{97C10089-B54E-47F5-9FC3-40135B93792F}" presName="compChildNode" presStyleCnt="0"/>
      <dgm:spPr/>
    </dgm:pt>
    <dgm:pt modelId="{79925400-FD41-4EF6-A117-C7416704BE35}" type="pres">
      <dgm:prSet presAssocID="{97C10089-B54E-47F5-9FC3-40135B93792F}" presName="theInnerList" presStyleCnt="0"/>
      <dgm:spPr/>
    </dgm:pt>
    <dgm:pt modelId="{A06467FC-3166-8D4B-A7C1-5ED89DC98B07}" type="pres">
      <dgm:prSet presAssocID="{7DFF382F-F4C7-AF4A-9773-3BB529614A9F}" presName="childNode" presStyleLbl="node1" presStyleIdx="3" presStyleCnt="6">
        <dgm:presLayoutVars>
          <dgm:bulletEnabled val="1"/>
        </dgm:presLayoutVars>
      </dgm:prSet>
      <dgm:spPr/>
    </dgm:pt>
    <dgm:pt modelId="{726A860D-CCDA-154A-94E4-34003BDBA263}" type="pres">
      <dgm:prSet presAssocID="{7DFF382F-F4C7-AF4A-9773-3BB529614A9F}" presName="aSpace2" presStyleCnt="0"/>
      <dgm:spPr/>
    </dgm:pt>
    <dgm:pt modelId="{5CBD4A6C-D5E3-B441-94A7-3627A1083A5A}" type="pres">
      <dgm:prSet presAssocID="{01A2E2B7-9A03-4E45-B0FE-2B20626AA46B}" presName="childNode" presStyleLbl="node1" presStyleIdx="4" presStyleCnt="6">
        <dgm:presLayoutVars>
          <dgm:bulletEnabled val="1"/>
        </dgm:presLayoutVars>
      </dgm:prSet>
      <dgm:spPr/>
    </dgm:pt>
    <dgm:pt modelId="{08700140-59D5-DE44-8559-0F04AB9BE273}" type="pres">
      <dgm:prSet presAssocID="{01A2E2B7-9A03-4E45-B0FE-2B20626AA46B}" presName="aSpace2" presStyleCnt="0"/>
      <dgm:spPr/>
    </dgm:pt>
    <dgm:pt modelId="{C6C6ADD2-F8CD-E145-BB2C-A3677CCEBBF1}" type="pres">
      <dgm:prSet presAssocID="{E5DB86AE-C078-6649-85DF-537DAFADA267}" presName="childNode" presStyleLbl="node1" presStyleIdx="5" presStyleCnt="6">
        <dgm:presLayoutVars>
          <dgm:bulletEnabled val="1"/>
        </dgm:presLayoutVars>
      </dgm:prSet>
      <dgm:spPr/>
    </dgm:pt>
  </dgm:ptLst>
  <dgm:cxnLst>
    <dgm:cxn modelId="{53035C1C-6A65-CD4B-91F0-18C63B99532C}" srcId="{B517364A-7A31-42D8-BB2D-E508DD8B3E56}" destId="{8B6A745A-4A30-2049-AF86-AC085481731F}" srcOrd="1" destOrd="0" parTransId="{F3D8C85C-20AF-0342-86C2-119326525571}" sibTransId="{9030D817-6309-3C42-96A2-AA71659A369B}"/>
    <dgm:cxn modelId="{FDE44920-A61E-4F89-8184-36D7EEFF5BC7}" srcId="{CA8C5B23-D997-4E2B-931C-1DD7FF9D81D5}" destId="{40DE08E0-DAE2-4FB8-BC30-11447ABBA31B}" srcOrd="1" destOrd="0" parTransId="{788F6DC9-5153-4DDD-AF34-61ECFE0A806A}" sibTransId="{99AFC5D5-C1C5-40FB-9903-86647F237FA6}"/>
    <dgm:cxn modelId="{4D007722-69D9-4221-8CBD-13AB403EF3A7}" type="presOf" srcId="{97C10089-B54E-47F5-9FC3-40135B93792F}" destId="{4DEB88EC-0AE4-41E4-A8C9-A61E623653C3}" srcOrd="0" destOrd="0" presId="urn:microsoft.com/office/officeart/2005/8/layout/lProcess2"/>
    <dgm:cxn modelId="{43795825-853F-4961-89EE-4E4A3007044A}" srcId="{CA8C5B23-D997-4E2B-931C-1DD7FF9D81D5}" destId="{B517364A-7A31-42D8-BB2D-E508DD8B3E56}" srcOrd="0" destOrd="0" parTransId="{8811251C-8646-4A0B-A9F3-98456DE78595}" sibTransId="{2A915C7A-5AB5-4CD7-99D2-83179E9768AE}"/>
    <dgm:cxn modelId="{B3D02B2A-3283-1644-9D30-80216E3F5DBE}" type="presOf" srcId="{8B6A745A-4A30-2049-AF86-AC085481731F}" destId="{576021E6-7073-434F-9B0D-120A9BDF706E}" srcOrd="0" destOrd="0" presId="urn:microsoft.com/office/officeart/2005/8/layout/lProcess2"/>
    <dgm:cxn modelId="{F26F1D2B-F002-0D42-8A33-0063E31B8A44}" type="presOf" srcId="{7DFF382F-F4C7-AF4A-9773-3BB529614A9F}" destId="{A06467FC-3166-8D4B-A7C1-5ED89DC98B07}" srcOrd="0" destOrd="0" presId="urn:microsoft.com/office/officeart/2005/8/layout/lProcess2"/>
    <dgm:cxn modelId="{BE7DEA39-2236-434D-9B5C-3F8ABCBFF051}" type="presOf" srcId="{9FA6D437-7D51-5F48-964C-19C24953AFAF}" destId="{5FAA0B29-38A8-3641-86AB-F233E713BAFB}" srcOrd="0" destOrd="0" presId="urn:microsoft.com/office/officeart/2005/8/layout/lProcess2"/>
    <dgm:cxn modelId="{235AF13B-F53C-4665-963D-6876E1CE9CE8}" type="presOf" srcId="{40DE08E0-DAE2-4FB8-BC30-11447ABBA31B}" destId="{B5366351-14B3-4DAB-BDFB-A9222E521A64}" srcOrd="1" destOrd="0" presId="urn:microsoft.com/office/officeart/2005/8/layout/lProcess2"/>
    <dgm:cxn modelId="{397C2F5A-27B3-0244-A337-F2168FEA6CB6}" type="presOf" srcId="{E5DB86AE-C078-6649-85DF-537DAFADA267}" destId="{C6C6ADD2-F8CD-E145-BB2C-A3677CCEBBF1}" srcOrd="0" destOrd="0" presId="urn:microsoft.com/office/officeart/2005/8/layout/lProcess2"/>
    <dgm:cxn modelId="{0939C75C-E0EA-4265-A39C-4A91DB59FDED}" type="presOf" srcId="{40DE08E0-DAE2-4FB8-BC30-11447ABBA31B}" destId="{7C4E82D1-2850-4544-BF42-7B821B3EE142}" srcOrd="0" destOrd="0" presId="urn:microsoft.com/office/officeart/2005/8/layout/lProcess2"/>
    <dgm:cxn modelId="{51840162-CB39-8243-8FA2-E4DC34735180}" type="presOf" srcId="{01A2E2B7-9A03-4E45-B0FE-2B20626AA46B}" destId="{5CBD4A6C-D5E3-B441-94A7-3627A1083A5A}" srcOrd="0" destOrd="0" presId="urn:microsoft.com/office/officeart/2005/8/layout/lProcess2"/>
    <dgm:cxn modelId="{773BDD77-115F-4E66-9A64-A1CC3CCC8FDC}" type="presOf" srcId="{B517364A-7A31-42D8-BB2D-E508DD8B3E56}" destId="{96DEE8EE-B8CA-469B-BDF4-327D03F7D5F0}" srcOrd="1" destOrd="0" presId="urn:microsoft.com/office/officeart/2005/8/layout/lProcess2"/>
    <dgm:cxn modelId="{8F6FB878-545C-944E-8110-7459123A8200}" srcId="{40DE08E0-DAE2-4FB8-BC30-11447ABBA31B}" destId="{9FA6D437-7D51-5F48-964C-19C24953AFAF}" srcOrd="0" destOrd="0" parTransId="{9523C2AC-5CDA-B742-BA61-AEAF0CDCF785}" sibTransId="{F1556910-4AA7-6943-B58B-E7E6427D803C}"/>
    <dgm:cxn modelId="{B1ED5594-2A51-41CA-B89A-74D075A8A3C5}" srcId="{CA8C5B23-D997-4E2B-931C-1DD7FF9D81D5}" destId="{97C10089-B54E-47F5-9FC3-40135B93792F}" srcOrd="2" destOrd="0" parTransId="{ADF0CDF9-6049-476E-84B7-D64A2F49C288}" sibTransId="{BAC2E9A0-9772-4874-BF6B-522FD71CAAE0}"/>
    <dgm:cxn modelId="{2BBFD3A0-737D-4EEE-814E-701A0439EEE4}" type="presOf" srcId="{CA8C5B23-D997-4E2B-931C-1DD7FF9D81D5}" destId="{CFFB0A44-9141-44B2-938F-DC4EBBE1F679}" srcOrd="0" destOrd="0" presId="urn:microsoft.com/office/officeart/2005/8/layout/lProcess2"/>
    <dgm:cxn modelId="{034934A8-8612-634A-96EA-BD00E381DF78}" type="presOf" srcId="{54940262-408E-49B6-9E49-F8BF64E40148}" destId="{F1B291DD-73B2-0D48-AC7E-B1AF199E6684}" srcOrd="0" destOrd="0" presId="urn:microsoft.com/office/officeart/2005/8/layout/lProcess2"/>
    <dgm:cxn modelId="{B988F6A9-D695-4F88-911A-81E94E708B75}" srcId="{B517364A-7A31-42D8-BB2D-E508DD8B3E56}" destId="{54940262-408E-49B6-9E49-F8BF64E40148}" srcOrd="0" destOrd="0" parTransId="{FA067374-8B39-49C9-B748-CD8A1ED2474F}" sibTransId="{FE97092E-F348-4F30-9EF2-6D776E55EE4C}"/>
    <dgm:cxn modelId="{0271C1B7-A0E2-D945-A241-300A143E16B8}" srcId="{97C10089-B54E-47F5-9FC3-40135B93792F}" destId="{E5DB86AE-C078-6649-85DF-537DAFADA267}" srcOrd="2" destOrd="0" parTransId="{5D7107AD-08C2-1342-9E0C-4CAB07A35D6F}" sibTransId="{BDCB4660-E7B6-2049-8761-CD036EC0160E}"/>
    <dgm:cxn modelId="{9445F2CD-9542-4F83-83DF-62921A6ED02F}" type="presOf" srcId="{97C10089-B54E-47F5-9FC3-40135B93792F}" destId="{27333EB0-A8F7-4BAE-95D8-FA9B172337DC}" srcOrd="1" destOrd="0" presId="urn:microsoft.com/office/officeart/2005/8/layout/lProcess2"/>
    <dgm:cxn modelId="{07E96CD2-5EEB-40DD-B7C9-3F448BEDD12D}" type="presOf" srcId="{B517364A-7A31-42D8-BB2D-E508DD8B3E56}" destId="{6535FCB2-2E14-41A2-A182-7677A6F0EF9B}" srcOrd="0" destOrd="0" presId="urn:microsoft.com/office/officeart/2005/8/layout/lProcess2"/>
    <dgm:cxn modelId="{F46570E8-AA26-9847-952B-310E192221FA}" srcId="{97C10089-B54E-47F5-9FC3-40135B93792F}" destId="{7DFF382F-F4C7-AF4A-9773-3BB529614A9F}" srcOrd="0" destOrd="0" parTransId="{2CF9DFF7-1808-A74F-AB9E-1B0280F555CA}" sibTransId="{6BCE433A-3E8D-A649-966F-04C58ECC124D}"/>
    <dgm:cxn modelId="{584898EC-840B-894F-AEC5-F140A9F39F91}" srcId="{97C10089-B54E-47F5-9FC3-40135B93792F}" destId="{01A2E2B7-9A03-4E45-B0FE-2B20626AA46B}" srcOrd="1" destOrd="0" parTransId="{641D68B6-6058-B945-8E56-CB9424E9E9FB}" sibTransId="{5D0EBA8D-23C1-2C49-844C-C8276824D165}"/>
    <dgm:cxn modelId="{3FF309BC-6116-42B2-BAA8-461C8E2F5710}" type="presParOf" srcId="{CFFB0A44-9141-44B2-938F-DC4EBBE1F679}" destId="{1CBD0C18-C570-4AE7-9AFA-8D5513972E54}" srcOrd="0" destOrd="0" presId="urn:microsoft.com/office/officeart/2005/8/layout/lProcess2"/>
    <dgm:cxn modelId="{8A21E620-C9AE-4C8A-9916-B64EBA71A41B}" type="presParOf" srcId="{1CBD0C18-C570-4AE7-9AFA-8D5513972E54}" destId="{6535FCB2-2E14-41A2-A182-7677A6F0EF9B}" srcOrd="0" destOrd="0" presId="urn:microsoft.com/office/officeart/2005/8/layout/lProcess2"/>
    <dgm:cxn modelId="{61C30044-9D22-4F63-80D9-FE190F1E99A2}" type="presParOf" srcId="{1CBD0C18-C570-4AE7-9AFA-8D5513972E54}" destId="{96DEE8EE-B8CA-469B-BDF4-327D03F7D5F0}" srcOrd="1" destOrd="0" presId="urn:microsoft.com/office/officeart/2005/8/layout/lProcess2"/>
    <dgm:cxn modelId="{99F49416-6ED8-46B5-9DDF-43CC3AD45A23}" type="presParOf" srcId="{1CBD0C18-C570-4AE7-9AFA-8D5513972E54}" destId="{BC373D9A-4C2E-4AD6-813A-3381EF0038F8}" srcOrd="2" destOrd="0" presId="urn:microsoft.com/office/officeart/2005/8/layout/lProcess2"/>
    <dgm:cxn modelId="{6CD1F6D7-5CB5-463C-9B9D-865D9D3BC3B5}" type="presParOf" srcId="{BC373D9A-4C2E-4AD6-813A-3381EF0038F8}" destId="{5F3383AF-4C83-4EC6-9A2E-F4DC016A437E}" srcOrd="0" destOrd="0" presId="urn:microsoft.com/office/officeart/2005/8/layout/lProcess2"/>
    <dgm:cxn modelId="{EF7C0765-8DFC-7E43-ABE6-33CAA4A54FC3}" type="presParOf" srcId="{5F3383AF-4C83-4EC6-9A2E-F4DC016A437E}" destId="{F1B291DD-73B2-0D48-AC7E-B1AF199E6684}" srcOrd="0" destOrd="0" presId="urn:microsoft.com/office/officeart/2005/8/layout/lProcess2"/>
    <dgm:cxn modelId="{C06945B6-B4AC-A443-888C-A334662E83C8}" type="presParOf" srcId="{5F3383AF-4C83-4EC6-9A2E-F4DC016A437E}" destId="{E5000487-429A-FA4A-9FFC-8956A40C2B8D}" srcOrd="1" destOrd="0" presId="urn:microsoft.com/office/officeart/2005/8/layout/lProcess2"/>
    <dgm:cxn modelId="{F4D49EE0-62A0-E440-9D65-C2FFE441B4F5}" type="presParOf" srcId="{5F3383AF-4C83-4EC6-9A2E-F4DC016A437E}" destId="{576021E6-7073-434F-9B0D-120A9BDF706E}" srcOrd="2" destOrd="0" presId="urn:microsoft.com/office/officeart/2005/8/layout/lProcess2"/>
    <dgm:cxn modelId="{B220F6B6-F6D2-48FD-8647-FFCC39831A4E}" type="presParOf" srcId="{CFFB0A44-9141-44B2-938F-DC4EBBE1F679}" destId="{E7421E78-342C-44B1-AAB1-0C3AEEDF1B62}" srcOrd="1" destOrd="0" presId="urn:microsoft.com/office/officeart/2005/8/layout/lProcess2"/>
    <dgm:cxn modelId="{C5447B1E-FEC1-4861-90B0-4D175E465F95}" type="presParOf" srcId="{CFFB0A44-9141-44B2-938F-DC4EBBE1F679}" destId="{E4F397E1-2460-4732-80AF-44E5F3D533DA}" srcOrd="2" destOrd="0" presId="urn:microsoft.com/office/officeart/2005/8/layout/lProcess2"/>
    <dgm:cxn modelId="{EF8E9CE1-F786-4BF1-A3AA-7789256A4C60}" type="presParOf" srcId="{E4F397E1-2460-4732-80AF-44E5F3D533DA}" destId="{7C4E82D1-2850-4544-BF42-7B821B3EE142}" srcOrd="0" destOrd="0" presId="urn:microsoft.com/office/officeart/2005/8/layout/lProcess2"/>
    <dgm:cxn modelId="{6EB31692-17D5-49F6-BB09-2741E3574A48}" type="presParOf" srcId="{E4F397E1-2460-4732-80AF-44E5F3D533DA}" destId="{B5366351-14B3-4DAB-BDFB-A9222E521A64}" srcOrd="1" destOrd="0" presId="urn:microsoft.com/office/officeart/2005/8/layout/lProcess2"/>
    <dgm:cxn modelId="{A3DFE93E-0E87-4547-9AA3-42AD0EBE40CB}" type="presParOf" srcId="{E4F397E1-2460-4732-80AF-44E5F3D533DA}" destId="{A6B8147C-3AEE-4FA0-82BB-DBE9FC91A931}" srcOrd="2" destOrd="0" presId="urn:microsoft.com/office/officeart/2005/8/layout/lProcess2"/>
    <dgm:cxn modelId="{9773FE12-C1E5-4614-A060-1F0108E17E5A}" type="presParOf" srcId="{A6B8147C-3AEE-4FA0-82BB-DBE9FC91A931}" destId="{B86C92D6-4D4B-41FF-834A-BBE76CAAC4B9}" srcOrd="0" destOrd="0" presId="urn:microsoft.com/office/officeart/2005/8/layout/lProcess2"/>
    <dgm:cxn modelId="{533A5C11-B663-CB49-950F-8B7A016E5F7A}" type="presParOf" srcId="{B86C92D6-4D4B-41FF-834A-BBE76CAAC4B9}" destId="{5FAA0B29-38A8-3641-86AB-F233E713BAFB}" srcOrd="0" destOrd="0" presId="urn:microsoft.com/office/officeart/2005/8/layout/lProcess2"/>
    <dgm:cxn modelId="{5DE6AA36-CC9E-440E-B099-CAB55D28A182}" type="presParOf" srcId="{CFFB0A44-9141-44B2-938F-DC4EBBE1F679}" destId="{D0857293-5D8C-489D-9D59-FE4AA95F8362}" srcOrd="3" destOrd="0" presId="urn:microsoft.com/office/officeart/2005/8/layout/lProcess2"/>
    <dgm:cxn modelId="{7108DA38-9AD9-4F5D-A407-5D9E9DF3555D}" type="presParOf" srcId="{CFFB0A44-9141-44B2-938F-DC4EBBE1F679}" destId="{C351BF56-126A-410F-9071-1921A30E06CC}" srcOrd="4" destOrd="0" presId="urn:microsoft.com/office/officeart/2005/8/layout/lProcess2"/>
    <dgm:cxn modelId="{8B74EAC6-4B7A-4BAC-8D9C-F72F82D3123A}" type="presParOf" srcId="{C351BF56-126A-410F-9071-1921A30E06CC}" destId="{4DEB88EC-0AE4-41E4-A8C9-A61E623653C3}" srcOrd="0" destOrd="0" presId="urn:microsoft.com/office/officeart/2005/8/layout/lProcess2"/>
    <dgm:cxn modelId="{DE1E7256-AED5-46FF-B6AD-053657DC8389}" type="presParOf" srcId="{C351BF56-126A-410F-9071-1921A30E06CC}" destId="{27333EB0-A8F7-4BAE-95D8-FA9B172337DC}" srcOrd="1" destOrd="0" presId="urn:microsoft.com/office/officeart/2005/8/layout/lProcess2"/>
    <dgm:cxn modelId="{1A1C5C3D-CDFE-40C0-AE47-4926A2B8C41F}" type="presParOf" srcId="{C351BF56-126A-410F-9071-1921A30E06CC}" destId="{6C854400-6812-4A99-BF6D-B03879021A6A}" srcOrd="2" destOrd="0" presId="urn:microsoft.com/office/officeart/2005/8/layout/lProcess2"/>
    <dgm:cxn modelId="{3FDE42EB-155F-46D9-9710-E59D6B273630}" type="presParOf" srcId="{6C854400-6812-4A99-BF6D-B03879021A6A}" destId="{79925400-FD41-4EF6-A117-C7416704BE35}" srcOrd="0" destOrd="0" presId="urn:microsoft.com/office/officeart/2005/8/layout/lProcess2"/>
    <dgm:cxn modelId="{1B9FD1D0-4081-7C4B-A22D-4F3F4859080E}" type="presParOf" srcId="{79925400-FD41-4EF6-A117-C7416704BE35}" destId="{A06467FC-3166-8D4B-A7C1-5ED89DC98B07}" srcOrd="0" destOrd="0" presId="urn:microsoft.com/office/officeart/2005/8/layout/lProcess2"/>
    <dgm:cxn modelId="{1ED08023-A4AA-C141-A444-9AF4163879A0}" type="presParOf" srcId="{79925400-FD41-4EF6-A117-C7416704BE35}" destId="{726A860D-CCDA-154A-94E4-34003BDBA263}" srcOrd="1" destOrd="0" presId="urn:microsoft.com/office/officeart/2005/8/layout/lProcess2"/>
    <dgm:cxn modelId="{131F0FF7-490D-E940-B5D5-EA25C9667C72}" type="presParOf" srcId="{79925400-FD41-4EF6-A117-C7416704BE35}" destId="{5CBD4A6C-D5E3-B441-94A7-3627A1083A5A}" srcOrd="2" destOrd="0" presId="urn:microsoft.com/office/officeart/2005/8/layout/lProcess2"/>
    <dgm:cxn modelId="{80C76399-0767-884D-83D5-09CC1ABE793C}" type="presParOf" srcId="{79925400-FD41-4EF6-A117-C7416704BE35}" destId="{08700140-59D5-DE44-8559-0F04AB9BE273}" srcOrd="3" destOrd="0" presId="urn:microsoft.com/office/officeart/2005/8/layout/lProcess2"/>
    <dgm:cxn modelId="{F2820A66-8681-404D-AC49-951C14B07A31}" type="presParOf" srcId="{79925400-FD41-4EF6-A117-C7416704BE35}" destId="{C6C6ADD2-F8CD-E145-BB2C-A3677CCEBBF1}" srcOrd="4"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8C5B23-D997-4E2B-931C-1DD7FF9D81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ZA"/>
        </a:p>
      </dgm:t>
    </dgm:pt>
    <dgm:pt modelId="{B517364A-7A31-42D8-BB2D-E508DD8B3E56}">
      <dgm:prSet/>
      <dgm:spPr/>
      <dgm:t>
        <a:bodyPr/>
        <a:lstStyle/>
        <a:p>
          <a:r>
            <a:rPr lang="en-ZA"/>
            <a:t>Customer Measurements</a:t>
          </a:r>
          <a:endParaRPr lang="en-ZA" dirty="0"/>
        </a:p>
      </dgm:t>
    </dgm:pt>
    <dgm:pt modelId="{8811251C-8646-4A0B-A9F3-98456DE78595}" type="parTrans" cxnId="{43795825-853F-4961-89EE-4E4A3007044A}">
      <dgm:prSet/>
      <dgm:spPr/>
      <dgm:t>
        <a:bodyPr/>
        <a:lstStyle/>
        <a:p>
          <a:endParaRPr lang="en-ZA"/>
        </a:p>
      </dgm:t>
    </dgm:pt>
    <dgm:pt modelId="{2A915C7A-5AB5-4CD7-99D2-83179E9768AE}" type="sibTrans" cxnId="{43795825-853F-4961-89EE-4E4A3007044A}">
      <dgm:prSet/>
      <dgm:spPr/>
      <dgm:t>
        <a:bodyPr/>
        <a:lstStyle/>
        <a:p>
          <a:endParaRPr lang="en-ZA"/>
        </a:p>
      </dgm:t>
    </dgm:pt>
    <dgm:pt modelId="{40DE08E0-DAE2-4FB8-BC30-11447ABBA31B}">
      <dgm:prSet/>
      <dgm:spPr/>
      <dgm:t>
        <a:bodyPr/>
        <a:lstStyle/>
        <a:p>
          <a:r>
            <a:rPr lang="en-ZA" dirty="0"/>
            <a:t>Furniture Making</a:t>
          </a:r>
        </a:p>
      </dgm:t>
    </dgm:pt>
    <dgm:pt modelId="{788F6DC9-5153-4DDD-AF34-61ECFE0A806A}" type="parTrans" cxnId="{FDE44920-A61E-4F89-8184-36D7EEFF5BC7}">
      <dgm:prSet/>
      <dgm:spPr/>
      <dgm:t>
        <a:bodyPr/>
        <a:lstStyle/>
        <a:p>
          <a:endParaRPr lang="en-ZA"/>
        </a:p>
      </dgm:t>
    </dgm:pt>
    <dgm:pt modelId="{99AFC5D5-C1C5-40FB-9903-86647F237FA6}" type="sibTrans" cxnId="{FDE44920-A61E-4F89-8184-36D7EEFF5BC7}">
      <dgm:prSet/>
      <dgm:spPr/>
      <dgm:t>
        <a:bodyPr/>
        <a:lstStyle/>
        <a:p>
          <a:endParaRPr lang="en-ZA"/>
        </a:p>
      </dgm:t>
    </dgm:pt>
    <dgm:pt modelId="{97C10089-B54E-47F5-9FC3-40135B93792F}">
      <dgm:prSet/>
      <dgm:spPr/>
      <dgm:t>
        <a:bodyPr/>
        <a:lstStyle/>
        <a:p>
          <a:r>
            <a:rPr lang="en-ZA" dirty="0"/>
            <a:t>Same Week Delivery</a:t>
          </a:r>
        </a:p>
      </dgm:t>
    </dgm:pt>
    <dgm:pt modelId="{ADF0CDF9-6049-476E-84B7-D64A2F49C288}" type="parTrans" cxnId="{B1ED5594-2A51-41CA-B89A-74D075A8A3C5}">
      <dgm:prSet/>
      <dgm:spPr/>
      <dgm:t>
        <a:bodyPr/>
        <a:lstStyle/>
        <a:p>
          <a:endParaRPr lang="en-ZA"/>
        </a:p>
      </dgm:t>
    </dgm:pt>
    <dgm:pt modelId="{BAC2E9A0-9772-4874-BF6B-522FD71CAAE0}" type="sibTrans" cxnId="{B1ED5594-2A51-41CA-B89A-74D075A8A3C5}">
      <dgm:prSet/>
      <dgm:spPr/>
      <dgm:t>
        <a:bodyPr/>
        <a:lstStyle/>
        <a:p>
          <a:endParaRPr lang="en-ZA"/>
        </a:p>
      </dgm:t>
    </dgm:pt>
    <dgm:pt modelId="{9FA6D437-7D51-5F48-964C-19C24953AFAF}">
      <dgm:prSet/>
      <dgm:spPr/>
      <dgm:t>
        <a:bodyPr/>
        <a:lstStyle/>
        <a:p>
          <a:r>
            <a:rPr lang="en-ZA" dirty="0"/>
            <a:t>Raw Materials Supervisor</a:t>
          </a:r>
        </a:p>
      </dgm:t>
    </dgm:pt>
    <dgm:pt modelId="{9523C2AC-5CDA-B742-BA61-AEAF0CDCF785}" type="parTrans" cxnId="{8F6FB878-545C-944E-8110-7459123A8200}">
      <dgm:prSet/>
      <dgm:spPr/>
      <dgm:t>
        <a:bodyPr/>
        <a:lstStyle/>
        <a:p>
          <a:endParaRPr lang="en-GB"/>
        </a:p>
      </dgm:t>
    </dgm:pt>
    <dgm:pt modelId="{F1556910-4AA7-6943-B58B-E7E6427D803C}" type="sibTrans" cxnId="{8F6FB878-545C-944E-8110-7459123A8200}">
      <dgm:prSet/>
      <dgm:spPr/>
      <dgm:t>
        <a:bodyPr/>
        <a:lstStyle/>
        <a:p>
          <a:endParaRPr lang="en-GB"/>
        </a:p>
      </dgm:t>
    </dgm:pt>
    <dgm:pt modelId="{7F92142C-738F-7D4C-9DC0-5C5CB0C73E3C}">
      <dgm:prSet/>
      <dgm:spPr/>
      <dgm:t>
        <a:bodyPr/>
        <a:lstStyle/>
        <a:p>
          <a:r>
            <a:rPr lang="en-ZA" dirty="0"/>
            <a:t>P2</a:t>
          </a:r>
        </a:p>
      </dgm:t>
    </dgm:pt>
    <dgm:pt modelId="{55BB2474-F703-CE47-A15D-AE6BB30E320F}" type="parTrans" cxnId="{EE8880E7-AFFA-6D4D-B754-895909766A80}">
      <dgm:prSet/>
      <dgm:spPr/>
      <dgm:t>
        <a:bodyPr/>
        <a:lstStyle/>
        <a:p>
          <a:endParaRPr lang="en-GB"/>
        </a:p>
      </dgm:t>
    </dgm:pt>
    <dgm:pt modelId="{2FC52206-C1C9-7F4C-930B-48E386D744F4}" type="sibTrans" cxnId="{EE8880E7-AFFA-6D4D-B754-895909766A80}">
      <dgm:prSet/>
      <dgm:spPr/>
      <dgm:t>
        <a:bodyPr/>
        <a:lstStyle/>
        <a:p>
          <a:endParaRPr lang="en-GB"/>
        </a:p>
      </dgm:t>
    </dgm:pt>
    <dgm:pt modelId="{7DFF382F-F4C7-AF4A-9773-3BB529614A9F}">
      <dgm:prSet/>
      <dgm:spPr/>
      <dgm:t>
        <a:bodyPr/>
        <a:lstStyle/>
        <a:p>
          <a:r>
            <a:rPr lang="en-ZA" dirty="0"/>
            <a:t>Orders Manager</a:t>
          </a:r>
        </a:p>
      </dgm:t>
    </dgm:pt>
    <dgm:pt modelId="{2CF9DFF7-1808-A74F-AB9E-1B0280F555CA}" type="parTrans" cxnId="{F46570E8-AA26-9847-952B-310E192221FA}">
      <dgm:prSet/>
      <dgm:spPr/>
      <dgm:t>
        <a:bodyPr/>
        <a:lstStyle/>
        <a:p>
          <a:endParaRPr lang="en-GB"/>
        </a:p>
      </dgm:t>
    </dgm:pt>
    <dgm:pt modelId="{6BCE433A-3E8D-A649-966F-04C58ECC124D}" type="sibTrans" cxnId="{F46570E8-AA26-9847-952B-310E192221FA}">
      <dgm:prSet/>
      <dgm:spPr/>
      <dgm:t>
        <a:bodyPr/>
        <a:lstStyle/>
        <a:p>
          <a:endParaRPr lang="en-GB"/>
        </a:p>
      </dgm:t>
    </dgm:pt>
    <dgm:pt modelId="{D8EFCFBB-2E6D-514A-8569-9D2749B914FC}">
      <dgm:prSet/>
      <dgm:spPr/>
      <dgm:t>
        <a:bodyPr/>
        <a:lstStyle/>
        <a:p>
          <a:r>
            <a:rPr lang="en-ZA"/>
            <a:t>?</a:t>
          </a:r>
          <a:endParaRPr lang="en-ZA" dirty="0"/>
        </a:p>
      </dgm:t>
    </dgm:pt>
    <dgm:pt modelId="{AA28BB80-DDB6-D343-9253-214E05F7EC80}" type="parTrans" cxnId="{74D77F3A-6C57-7D4F-9E93-6CF31A8ED49B}">
      <dgm:prSet/>
      <dgm:spPr/>
      <dgm:t>
        <a:bodyPr/>
        <a:lstStyle/>
        <a:p>
          <a:endParaRPr lang="en-GB"/>
        </a:p>
      </dgm:t>
    </dgm:pt>
    <dgm:pt modelId="{47D791DD-0ABB-6140-BC60-846AF41B4AFB}" type="sibTrans" cxnId="{74D77F3A-6C57-7D4F-9E93-6CF31A8ED49B}">
      <dgm:prSet/>
      <dgm:spPr/>
      <dgm:t>
        <a:bodyPr/>
        <a:lstStyle/>
        <a:p>
          <a:endParaRPr lang="en-GB"/>
        </a:p>
      </dgm:t>
    </dgm:pt>
    <dgm:pt modelId="{1B4C0493-09A8-494F-9F97-866ADD3A96BB}">
      <dgm:prSet/>
      <dgm:spPr/>
      <dgm:t>
        <a:bodyPr/>
        <a:lstStyle/>
        <a:p>
          <a:r>
            <a:rPr lang="en-ZA" dirty="0"/>
            <a:t>P2</a:t>
          </a:r>
        </a:p>
      </dgm:t>
    </dgm:pt>
    <dgm:pt modelId="{6C8321C8-1FD2-3C48-BC3D-E3D59F91E632}" type="sibTrans" cxnId="{8E7CAC67-D5C4-6A49-B953-B7D758FD0B2C}">
      <dgm:prSet/>
      <dgm:spPr/>
      <dgm:t>
        <a:bodyPr/>
        <a:lstStyle/>
        <a:p>
          <a:endParaRPr lang="en-GB"/>
        </a:p>
      </dgm:t>
    </dgm:pt>
    <dgm:pt modelId="{953A93D8-E963-C34F-9855-4F9D1C329112}" type="parTrans" cxnId="{8E7CAC67-D5C4-6A49-B953-B7D758FD0B2C}">
      <dgm:prSet/>
      <dgm:spPr/>
      <dgm:t>
        <a:bodyPr/>
        <a:lstStyle/>
        <a:p>
          <a:endParaRPr lang="en-GB"/>
        </a:p>
      </dgm:t>
    </dgm:pt>
    <dgm:pt modelId="{8B6A745A-4A30-2049-AF86-AC085481731F}">
      <dgm:prSet/>
      <dgm:spPr/>
      <dgm:t>
        <a:bodyPr/>
        <a:lstStyle/>
        <a:p>
          <a:r>
            <a:rPr lang="en-ZA" dirty="0"/>
            <a:t>App Developer</a:t>
          </a:r>
        </a:p>
      </dgm:t>
    </dgm:pt>
    <dgm:pt modelId="{F3D8C85C-20AF-0342-86C2-119326525571}" type="parTrans" cxnId="{53035C1C-6A65-CD4B-91F0-18C63B99532C}">
      <dgm:prSet/>
      <dgm:spPr/>
      <dgm:t>
        <a:bodyPr/>
        <a:lstStyle/>
        <a:p>
          <a:endParaRPr lang="en-GB"/>
        </a:p>
      </dgm:t>
    </dgm:pt>
    <dgm:pt modelId="{9030D817-6309-3C42-96A2-AA71659A369B}" type="sibTrans" cxnId="{53035C1C-6A65-CD4B-91F0-18C63B99532C}">
      <dgm:prSet/>
      <dgm:spPr/>
      <dgm:t>
        <a:bodyPr/>
        <a:lstStyle/>
        <a:p>
          <a:endParaRPr lang="en-GB"/>
        </a:p>
      </dgm:t>
    </dgm:pt>
    <dgm:pt modelId="{01A2E2B7-9A03-4E45-B0FE-2B20626AA46B}">
      <dgm:prSet/>
      <dgm:spPr/>
      <dgm:t>
        <a:bodyPr/>
        <a:lstStyle/>
        <a:p>
          <a:r>
            <a:rPr lang="en-ZA" dirty="0"/>
            <a:t>Inventory Manager</a:t>
          </a:r>
        </a:p>
      </dgm:t>
    </dgm:pt>
    <dgm:pt modelId="{641D68B6-6058-B945-8E56-CB9424E9E9FB}" type="parTrans" cxnId="{584898EC-840B-894F-AEC5-F140A9F39F91}">
      <dgm:prSet/>
      <dgm:spPr/>
      <dgm:t>
        <a:bodyPr/>
        <a:lstStyle/>
        <a:p>
          <a:endParaRPr lang="en-GB"/>
        </a:p>
      </dgm:t>
    </dgm:pt>
    <dgm:pt modelId="{5D0EBA8D-23C1-2C49-844C-C8276824D165}" type="sibTrans" cxnId="{584898EC-840B-894F-AEC5-F140A9F39F91}">
      <dgm:prSet/>
      <dgm:spPr/>
      <dgm:t>
        <a:bodyPr/>
        <a:lstStyle/>
        <a:p>
          <a:endParaRPr lang="en-GB"/>
        </a:p>
      </dgm:t>
    </dgm:pt>
    <dgm:pt modelId="{E5DB86AE-C078-6649-85DF-537DAFADA267}">
      <dgm:prSet/>
      <dgm:spPr/>
      <dgm:t>
        <a:bodyPr/>
        <a:lstStyle/>
        <a:p>
          <a:r>
            <a:rPr lang="en-ZA" dirty="0"/>
            <a:t>Furniture Assembler</a:t>
          </a:r>
        </a:p>
      </dgm:t>
    </dgm:pt>
    <dgm:pt modelId="{5D7107AD-08C2-1342-9E0C-4CAB07A35D6F}" type="parTrans" cxnId="{0271C1B7-A0E2-D945-A241-300A143E16B8}">
      <dgm:prSet/>
      <dgm:spPr/>
      <dgm:t>
        <a:bodyPr/>
        <a:lstStyle/>
        <a:p>
          <a:endParaRPr lang="en-GB"/>
        </a:p>
      </dgm:t>
    </dgm:pt>
    <dgm:pt modelId="{BDCB4660-E7B6-2049-8761-CD036EC0160E}" type="sibTrans" cxnId="{0271C1B7-A0E2-D945-A241-300A143E16B8}">
      <dgm:prSet/>
      <dgm:spPr/>
      <dgm:t>
        <a:bodyPr/>
        <a:lstStyle/>
        <a:p>
          <a:endParaRPr lang="en-GB"/>
        </a:p>
      </dgm:t>
    </dgm:pt>
    <dgm:pt modelId="{54940262-408E-49B6-9E49-F8BF64E40148}">
      <dgm:prSet/>
      <dgm:spPr/>
      <dgm:t>
        <a:bodyPr/>
        <a:lstStyle/>
        <a:p>
          <a:r>
            <a:rPr lang="en-ZA" dirty="0"/>
            <a:t>App Store Availability Manager</a:t>
          </a:r>
        </a:p>
      </dgm:t>
    </dgm:pt>
    <dgm:pt modelId="{FE97092E-F348-4F30-9EF2-6D776E55EE4C}" type="sibTrans" cxnId="{B988F6A9-D695-4F88-911A-81E94E708B75}">
      <dgm:prSet/>
      <dgm:spPr/>
      <dgm:t>
        <a:bodyPr/>
        <a:lstStyle/>
        <a:p>
          <a:endParaRPr lang="en-ZA"/>
        </a:p>
      </dgm:t>
    </dgm:pt>
    <dgm:pt modelId="{FA067374-8B39-49C9-B748-CD8A1ED2474F}" type="parTrans" cxnId="{B988F6A9-D695-4F88-911A-81E94E708B75}">
      <dgm:prSet/>
      <dgm:spPr/>
      <dgm:t>
        <a:bodyPr/>
        <a:lstStyle/>
        <a:p>
          <a:endParaRPr lang="en-ZA"/>
        </a:p>
      </dgm:t>
    </dgm:pt>
    <dgm:pt modelId="{4113EDA3-AA0B-470E-9F00-522EE65A3B47}">
      <dgm:prSet/>
      <dgm:spPr/>
      <dgm:t>
        <a:bodyPr/>
        <a:lstStyle/>
        <a:p>
          <a:r>
            <a:rPr lang="en-ZA" dirty="0"/>
            <a:t>P2</a:t>
          </a:r>
        </a:p>
      </dgm:t>
    </dgm:pt>
    <dgm:pt modelId="{29BC4141-5D87-44D7-A48E-3C5593211558}" type="sibTrans" cxnId="{038C161E-A41A-42AB-B45F-46D1EA82F496}">
      <dgm:prSet/>
      <dgm:spPr/>
      <dgm:t>
        <a:bodyPr/>
        <a:lstStyle/>
        <a:p>
          <a:endParaRPr lang="en-ZA"/>
        </a:p>
      </dgm:t>
    </dgm:pt>
    <dgm:pt modelId="{1A2707C7-90C9-4A1E-B682-813EFB524701}" type="parTrans" cxnId="{038C161E-A41A-42AB-B45F-46D1EA82F496}">
      <dgm:prSet/>
      <dgm:spPr/>
      <dgm:t>
        <a:bodyPr/>
        <a:lstStyle/>
        <a:p>
          <a:endParaRPr lang="en-ZA"/>
        </a:p>
      </dgm:t>
    </dgm:pt>
    <dgm:pt modelId="{06ED0247-348C-9843-BBA1-1E460283B050}">
      <dgm:prSet/>
      <dgm:spPr/>
      <dgm:t>
        <a:bodyPr/>
        <a:lstStyle/>
        <a:p>
          <a:r>
            <a:rPr lang="en-ZA" dirty="0"/>
            <a:t>P3</a:t>
          </a:r>
        </a:p>
      </dgm:t>
    </dgm:pt>
    <dgm:pt modelId="{A9E52B94-CFB4-B942-A179-EDFD09A2B0BE}" type="sibTrans" cxnId="{ABD5C0BE-86C9-9242-80FF-D32513667486}">
      <dgm:prSet/>
      <dgm:spPr/>
      <dgm:t>
        <a:bodyPr/>
        <a:lstStyle/>
        <a:p>
          <a:endParaRPr lang="en-GB"/>
        </a:p>
      </dgm:t>
    </dgm:pt>
    <dgm:pt modelId="{5A9A189C-5441-FD41-9BB7-EE3D6F6231C3}" type="parTrans" cxnId="{ABD5C0BE-86C9-9242-80FF-D32513667486}">
      <dgm:prSet/>
      <dgm:spPr/>
      <dgm:t>
        <a:bodyPr/>
        <a:lstStyle/>
        <a:p>
          <a:endParaRPr lang="en-GB"/>
        </a:p>
      </dgm:t>
    </dgm:pt>
    <dgm:pt modelId="{C3AE72CF-0BBD-2243-952B-1744C7CCADC5}">
      <dgm:prSet/>
      <dgm:spPr/>
      <dgm:t>
        <a:bodyPr/>
        <a:lstStyle/>
        <a:p>
          <a:r>
            <a:rPr lang="en-ZA" dirty="0"/>
            <a:t>?</a:t>
          </a:r>
        </a:p>
      </dgm:t>
    </dgm:pt>
    <dgm:pt modelId="{51170CA4-E629-DC44-9B47-22B634129D16}" type="sibTrans" cxnId="{BC6A5DD0-0B75-E948-9D17-327F423C01D7}">
      <dgm:prSet/>
      <dgm:spPr/>
      <dgm:t>
        <a:bodyPr/>
        <a:lstStyle/>
        <a:p>
          <a:endParaRPr lang="en-GB"/>
        </a:p>
      </dgm:t>
    </dgm:pt>
    <dgm:pt modelId="{B420B2C7-4799-6F42-828A-5A1C0B5ACAFA}" type="parTrans" cxnId="{BC6A5DD0-0B75-E948-9D17-327F423C01D7}">
      <dgm:prSet/>
      <dgm:spPr/>
      <dgm:t>
        <a:bodyPr/>
        <a:lstStyle/>
        <a:p>
          <a:endParaRPr lang="en-GB"/>
        </a:p>
      </dgm:t>
    </dgm:pt>
    <dgm:pt modelId="{459CCDBC-2DFD-AA4C-83EF-6B0F3A543678}">
      <dgm:prSet/>
      <dgm:spPr/>
      <dgm:t>
        <a:bodyPr/>
        <a:lstStyle/>
        <a:p>
          <a:r>
            <a:rPr lang="en-ZA" dirty="0"/>
            <a:t>P4</a:t>
          </a:r>
        </a:p>
      </dgm:t>
    </dgm:pt>
    <dgm:pt modelId="{65A1BB14-5F71-FD4D-B59D-1FE295FD9F2A}" type="sibTrans" cxnId="{FD212AB9-1420-AF46-9143-C28D64032C66}">
      <dgm:prSet/>
      <dgm:spPr/>
      <dgm:t>
        <a:bodyPr/>
        <a:lstStyle/>
        <a:p>
          <a:endParaRPr lang="en-GB"/>
        </a:p>
      </dgm:t>
    </dgm:pt>
    <dgm:pt modelId="{FB26C9B3-DD00-4B44-B13B-79185CE2EC9E}" type="parTrans" cxnId="{FD212AB9-1420-AF46-9143-C28D64032C66}">
      <dgm:prSet/>
      <dgm:spPr/>
      <dgm:t>
        <a:bodyPr/>
        <a:lstStyle/>
        <a:p>
          <a:endParaRPr lang="en-GB"/>
        </a:p>
      </dgm:t>
    </dgm:pt>
    <dgm:pt modelId="{2073CDF3-D3E6-4A81-8B25-134287181214}">
      <dgm:prSet/>
      <dgm:spPr/>
      <dgm:t>
        <a:bodyPr/>
        <a:lstStyle/>
        <a:p>
          <a:r>
            <a:rPr lang="en-ZA" dirty="0"/>
            <a:t>P1</a:t>
          </a:r>
        </a:p>
      </dgm:t>
    </dgm:pt>
    <dgm:pt modelId="{EC859E88-5A2F-46FA-A2C4-A1BFA4820F4B}" type="sibTrans" cxnId="{A2C63992-623E-4E29-A3CB-92988A538919}">
      <dgm:prSet/>
      <dgm:spPr/>
      <dgm:t>
        <a:bodyPr/>
        <a:lstStyle/>
        <a:p>
          <a:endParaRPr lang="en-GB"/>
        </a:p>
      </dgm:t>
    </dgm:pt>
    <dgm:pt modelId="{11671049-C7BB-4E4C-8FD0-A2DABDE97224}" type="parTrans" cxnId="{A2C63992-623E-4E29-A3CB-92988A538919}">
      <dgm:prSet/>
      <dgm:spPr/>
      <dgm:t>
        <a:bodyPr/>
        <a:lstStyle/>
        <a:p>
          <a:endParaRPr lang="en-GB"/>
        </a:p>
      </dgm:t>
    </dgm:pt>
    <dgm:pt modelId="{16881DAD-6243-2A48-B308-ABC51C310E6E}">
      <dgm:prSet/>
      <dgm:spPr/>
      <dgm:t>
        <a:bodyPr/>
        <a:lstStyle/>
        <a:p>
          <a:pPr>
            <a:buAutoNum type="arabicPeriod"/>
          </a:pPr>
          <a:r>
            <a:rPr lang="en-US" dirty="0"/>
            <a:t>Delivery Van Driver</a:t>
          </a:r>
          <a:endParaRPr lang="en-ZA" dirty="0"/>
        </a:p>
      </dgm:t>
    </dgm:pt>
    <dgm:pt modelId="{CB4C9289-818E-1544-9DFC-399BEBC51BC4}" type="sibTrans" cxnId="{EA001C3E-298E-2341-B808-4D6134B8E4AD}">
      <dgm:prSet/>
      <dgm:spPr/>
      <dgm:t>
        <a:bodyPr/>
        <a:lstStyle/>
        <a:p>
          <a:endParaRPr lang="en-GB"/>
        </a:p>
      </dgm:t>
    </dgm:pt>
    <dgm:pt modelId="{CF2CDAD3-429A-A849-8F4C-86BBE1BC7A10}" type="parTrans" cxnId="{EA001C3E-298E-2341-B808-4D6134B8E4AD}">
      <dgm:prSet/>
      <dgm:spPr/>
      <dgm:t>
        <a:bodyPr/>
        <a:lstStyle/>
        <a:p>
          <a:endParaRPr lang="en-GB"/>
        </a:p>
      </dgm:t>
    </dgm:pt>
    <dgm:pt modelId="{82FD8F45-3957-B244-BB82-2DF681E97D1E}">
      <dgm:prSet/>
      <dgm:spPr/>
      <dgm:t>
        <a:bodyPr/>
        <a:lstStyle/>
        <a:p>
          <a:r>
            <a:rPr lang="en-US" dirty="0"/>
            <a:t>Regional Storage Facilities</a:t>
          </a:r>
        </a:p>
      </dgm:t>
    </dgm:pt>
    <dgm:pt modelId="{F47C82CD-5F4A-9747-955F-6722D6294DA4}" type="sibTrans" cxnId="{2BA40291-060A-704E-9F62-698A2C0A3579}">
      <dgm:prSet/>
      <dgm:spPr/>
      <dgm:t>
        <a:bodyPr/>
        <a:lstStyle/>
        <a:p>
          <a:endParaRPr lang="en-GB"/>
        </a:p>
      </dgm:t>
    </dgm:pt>
    <dgm:pt modelId="{B85B3C7C-A094-CA48-83C3-6A256B818D3B}" type="parTrans" cxnId="{2BA40291-060A-704E-9F62-698A2C0A3579}">
      <dgm:prSet/>
      <dgm:spPr/>
      <dgm:t>
        <a:bodyPr/>
        <a:lstStyle/>
        <a:p>
          <a:endParaRPr lang="en-GB"/>
        </a:p>
      </dgm:t>
    </dgm:pt>
    <dgm:pt modelId="{DF64A786-4B93-A249-80C0-2A223A7B62C7}">
      <dgm:prSet/>
      <dgm:spPr/>
      <dgm:t>
        <a:bodyPr/>
        <a:lstStyle/>
        <a:p>
          <a:r>
            <a:rPr lang="en-US" dirty="0"/>
            <a:t>On-Site Assembler</a:t>
          </a:r>
        </a:p>
      </dgm:t>
    </dgm:pt>
    <dgm:pt modelId="{84967E3B-0AFF-1E43-9DBE-F5DE214EFA80}" type="sibTrans" cxnId="{988CE2A8-9A0D-F742-8DD2-446AECC0E2EF}">
      <dgm:prSet/>
      <dgm:spPr/>
      <dgm:t>
        <a:bodyPr/>
        <a:lstStyle/>
        <a:p>
          <a:endParaRPr lang="en-GB"/>
        </a:p>
      </dgm:t>
    </dgm:pt>
    <dgm:pt modelId="{F609137F-8E7D-2947-8FBF-FDE278DB5A7E}" type="parTrans" cxnId="{988CE2A8-9A0D-F742-8DD2-446AECC0E2EF}">
      <dgm:prSet/>
      <dgm:spPr/>
      <dgm:t>
        <a:bodyPr/>
        <a:lstStyle/>
        <a:p>
          <a:endParaRPr lang="en-GB"/>
        </a:p>
      </dgm:t>
    </dgm:pt>
    <dgm:pt modelId="{421C4C65-E4B0-304E-B068-C07C1887C1AC}">
      <dgm:prSet/>
      <dgm:spPr/>
      <dgm:t>
        <a:bodyPr/>
        <a:lstStyle/>
        <a:p>
          <a:r>
            <a:rPr lang="en-ZA" dirty="0"/>
            <a:t>P3</a:t>
          </a:r>
        </a:p>
      </dgm:t>
    </dgm:pt>
    <dgm:pt modelId="{0AEB8CB4-5648-1242-8F97-7710684D9D22}" type="sibTrans" cxnId="{041626C7-450C-F542-9D4F-D99EEA96A38B}">
      <dgm:prSet/>
      <dgm:spPr/>
      <dgm:t>
        <a:bodyPr/>
        <a:lstStyle/>
        <a:p>
          <a:endParaRPr lang="en-GB"/>
        </a:p>
      </dgm:t>
    </dgm:pt>
    <dgm:pt modelId="{CFCE242E-7BF4-BD4E-B7E0-8545732B6845}" type="parTrans" cxnId="{041626C7-450C-F542-9D4F-D99EEA96A38B}">
      <dgm:prSet/>
      <dgm:spPr/>
      <dgm:t>
        <a:bodyPr/>
        <a:lstStyle/>
        <a:p>
          <a:endParaRPr lang="en-GB"/>
        </a:p>
      </dgm:t>
    </dgm:pt>
    <dgm:pt modelId="{C3894E83-9CA7-E54E-859A-21C77C11F951}">
      <dgm:prSet/>
      <dgm:spPr/>
      <dgm:t>
        <a:bodyPr/>
        <a:lstStyle/>
        <a:p>
          <a:r>
            <a:rPr lang="en-ZA" dirty="0"/>
            <a:t>?</a:t>
          </a:r>
        </a:p>
      </dgm:t>
    </dgm:pt>
    <dgm:pt modelId="{CFCBEE18-4AD0-1949-A1DF-1D4B4843AE7E}" type="sibTrans" cxnId="{9AA69B59-C607-2845-8DBF-9AEFE9671D82}">
      <dgm:prSet/>
      <dgm:spPr/>
      <dgm:t>
        <a:bodyPr/>
        <a:lstStyle/>
        <a:p>
          <a:endParaRPr lang="en-GB"/>
        </a:p>
      </dgm:t>
    </dgm:pt>
    <dgm:pt modelId="{148A6333-396B-E246-A485-A93936EB9BC2}" type="parTrans" cxnId="{9AA69B59-C607-2845-8DBF-9AEFE9671D82}">
      <dgm:prSet/>
      <dgm:spPr/>
      <dgm:t>
        <a:bodyPr/>
        <a:lstStyle/>
        <a:p>
          <a:endParaRPr lang="en-GB"/>
        </a:p>
      </dgm:t>
    </dgm:pt>
    <dgm:pt modelId="{794583D9-6C6C-404F-B35F-80B586DEC592}">
      <dgm:prSet/>
      <dgm:spPr/>
      <dgm:t>
        <a:bodyPr/>
        <a:lstStyle/>
        <a:p>
          <a:r>
            <a:rPr lang="en-ZA" dirty="0"/>
            <a:t>P4</a:t>
          </a:r>
        </a:p>
      </dgm:t>
    </dgm:pt>
    <dgm:pt modelId="{CACC78A7-204F-C548-96E9-9E5F19919059}" type="sibTrans" cxnId="{913DB28D-3FD3-184F-B77D-3BEB66A0D3D6}">
      <dgm:prSet/>
      <dgm:spPr/>
      <dgm:t>
        <a:bodyPr/>
        <a:lstStyle/>
        <a:p>
          <a:endParaRPr lang="en-GB"/>
        </a:p>
      </dgm:t>
    </dgm:pt>
    <dgm:pt modelId="{451EE55B-7F9B-E140-88FF-FB0E159F506E}" type="parTrans" cxnId="{913DB28D-3FD3-184F-B77D-3BEB66A0D3D6}">
      <dgm:prSet/>
      <dgm:spPr/>
      <dgm:t>
        <a:bodyPr/>
        <a:lstStyle/>
        <a:p>
          <a:endParaRPr lang="en-GB"/>
        </a:p>
      </dgm:t>
    </dgm:pt>
    <dgm:pt modelId="{2372AE84-D127-0049-8BB1-CF263A8FC0A9}">
      <dgm:prSet/>
      <dgm:spPr/>
      <dgm:t>
        <a:bodyPr/>
        <a:lstStyle/>
        <a:p>
          <a:r>
            <a:rPr lang="en-ZA" dirty="0"/>
            <a:t>?</a:t>
          </a:r>
        </a:p>
      </dgm:t>
    </dgm:pt>
    <dgm:pt modelId="{9F33F800-366C-B74C-AECD-7185D5C7F4B9}" type="sibTrans" cxnId="{32CB1B1C-6975-5F4C-91E9-0034FE05AD88}">
      <dgm:prSet/>
      <dgm:spPr/>
      <dgm:t>
        <a:bodyPr/>
        <a:lstStyle/>
        <a:p>
          <a:endParaRPr lang="en-GB"/>
        </a:p>
      </dgm:t>
    </dgm:pt>
    <dgm:pt modelId="{2CBF63AE-F2C6-FD48-BBCA-309553170889}" type="parTrans" cxnId="{32CB1B1C-6975-5F4C-91E9-0034FE05AD88}">
      <dgm:prSet/>
      <dgm:spPr/>
      <dgm:t>
        <a:bodyPr/>
        <a:lstStyle/>
        <a:p>
          <a:endParaRPr lang="en-GB"/>
        </a:p>
      </dgm:t>
    </dgm:pt>
    <dgm:pt modelId="{D375F8B0-2C46-44A8-BC46-4BDEC495B648}">
      <dgm:prSet/>
      <dgm:spPr/>
      <dgm:t>
        <a:bodyPr/>
        <a:lstStyle/>
        <a:p>
          <a:r>
            <a:rPr lang="en-ZA" dirty="0"/>
            <a:t>P1</a:t>
          </a:r>
        </a:p>
      </dgm:t>
    </dgm:pt>
    <dgm:pt modelId="{004838B3-AB94-46EE-8482-15EF110CDA2F}" type="sibTrans" cxnId="{56AF6AC0-5BC0-488C-966E-3CC6B86145E8}">
      <dgm:prSet/>
      <dgm:spPr/>
      <dgm:t>
        <a:bodyPr/>
        <a:lstStyle/>
        <a:p>
          <a:endParaRPr lang="en-ZA"/>
        </a:p>
      </dgm:t>
    </dgm:pt>
    <dgm:pt modelId="{6ADEAC2C-41A2-4425-8392-2E56D518B346}" type="parTrans" cxnId="{56AF6AC0-5BC0-488C-966E-3CC6B86145E8}">
      <dgm:prSet/>
      <dgm:spPr/>
      <dgm:t>
        <a:bodyPr/>
        <a:lstStyle/>
        <a:p>
          <a:endParaRPr lang="en-ZA"/>
        </a:p>
      </dgm:t>
    </dgm:pt>
    <dgm:pt modelId="{20F118F6-7842-334F-A0C2-B1889CDE0C1C}">
      <dgm:prSet/>
      <dgm:spPr/>
      <dgm:t>
        <a:bodyPr/>
        <a:lstStyle/>
        <a:p>
          <a:pPr>
            <a:buAutoNum type="arabicPeriod"/>
          </a:pPr>
          <a:r>
            <a:rPr lang="en-US" dirty="0"/>
            <a:t>Children Furniture Maker</a:t>
          </a:r>
          <a:endParaRPr lang="en-ZA" dirty="0"/>
        </a:p>
      </dgm:t>
    </dgm:pt>
    <dgm:pt modelId="{3F26A054-CACF-7645-89CF-D008BE969B34}" type="sibTrans" cxnId="{6A1C6431-603D-754A-B882-5485D026753D}">
      <dgm:prSet/>
      <dgm:spPr/>
      <dgm:t>
        <a:bodyPr/>
        <a:lstStyle/>
        <a:p>
          <a:endParaRPr lang="en-GB"/>
        </a:p>
      </dgm:t>
    </dgm:pt>
    <dgm:pt modelId="{38CBBAAB-F674-3240-A70A-99680D7BCC4D}" type="parTrans" cxnId="{6A1C6431-603D-754A-B882-5485D026753D}">
      <dgm:prSet/>
      <dgm:spPr/>
      <dgm:t>
        <a:bodyPr/>
        <a:lstStyle/>
        <a:p>
          <a:endParaRPr lang="en-GB"/>
        </a:p>
      </dgm:t>
    </dgm:pt>
    <dgm:pt modelId="{EEF9D304-9CD7-584F-BA98-9D9BFA00C7E2}">
      <dgm:prSet/>
      <dgm:spPr/>
      <dgm:t>
        <a:bodyPr/>
        <a:lstStyle/>
        <a:p>
          <a:pPr>
            <a:buAutoNum type="arabicPeriod"/>
          </a:pPr>
          <a:r>
            <a:rPr lang="en-US" dirty="0"/>
            <a:t>Family Furniture Maker</a:t>
          </a:r>
          <a:endParaRPr lang="en-ZA" dirty="0"/>
        </a:p>
      </dgm:t>
    </dgm:pt>
    <dgm:pt modelId="{B946952F-2CD9-D148-B726-A861850ACD09}" type="sibTrans" cxnId="{59F5A455-0B71-3546-B3BA-C257651F7551}">
      <dgm:prSet/>
      <dgm:spPr/>
      <dgm:t>
        <a:bodyPr/>
        <a:lstStyle/>
        <a:p>
          <a:endParaRPr lang="en-GB"/>
        </a:p>
      </dgm:t>
    </dgm:pt>
    <dgm:pt modelId="{E5C4B456-8F71-F94E-AD57-35D711BEB5A4}" type="parTrans" cxnId="{59F5A455-0B71-3546-B3BA-C257651F7551}">
      <dgm:prSet/>
      <dgm:spPr/>
      <dgm:t>
        <a:bodyPr/>
        <a:lstStyle/>
        <a:p>
          <a:endParaRPr lang="en-GB"/>
        </a:p>
      </dgm:t>
    </dgm:pt>
    <dgm:pt modelId="{EECB40BB-BC80-C941-A22D-E3F98CDCF66F}">
      <dgm:prSet/>
      <dgm:spPr/>
      <dgm:t>
        <a:bodyPr/>
        <a:lstStyle/>
        <a:p>
          <a:pPr>
            <a:buAutoNum type="arabicPeriod"/>
          </a:pPr>
          <a:r>
            <a:rPr lang="en-US" dirty="0"/>
            <a:t>3</a:t>
          </a:r>
          <a:r>
            <a:rPr lang="en-US" baseline="30000" dirty="0"/>
            <a:t>rd</a:t>
          </a:r>
          <a:r>
            <a:rPr lang="en-US" dirty="0"/>
            <a:t> Space Furniture Maker</a:t>
          </a:r>
          <a:endParaRPr lang="en-ZA" dirty="0"/>
        </a:p>
      </dgm:t>
    </dgm:pt>
    <dgm:pt modelId="{DE522F6D-CEE9-7443-A0A9-5179FCF551F2}" type="sibTrans" cxnId="{0B2B7A2A-DB95-5D41-8A63-F4C40011B5E2}">
      <dgm:prSet/>
      <dgm:spPr/>
      <dgm:t>
        <a:bodyPr/>
        <a:lstStyle/>
        <a:p>
          <a:endParaRPr lang="en-GB"/>
        </a:p>
      </dgm:t>
    </dgm:pt>
    <dgm:pt modelId="{35DCC942-F6E8-E84B-BEB1-4D90A4B34585}" type="parTrans" cxnId="{0B2B7A2A-DB95-5D41-8A63-F4C40011B5E2}">
      <dgm:prSet/>
      <dgm:spPr/>
      <dgm:t>
        <a:bodyPr/>
        <a:lstStyle/>
        <a:p>
          <a:endParaRPr lang="en-GB"/>
        </a:p>
      </dgm:t>
    </dgm:pt>
    <dgm:pt modelId="{B69B2806-BA6A-454D-B24F-7CCCCE05C4B4}">
      <dgm:prSet/>
      <dgm:spPr/>
      <dgm:t>
        <a:bodyPr/>
        <a:lstStyle/>
        <a:p>
          <a:r>
            <a:rPr lang="en-ZA" dirty="0"/>
            <a:t>P3</a:t>
          </a:r>
        </a:p>
      </dgm:t>
    </dgm:pt>
    <dgm:pt modelId="{574BD758-72B9-4AE2-93F2-A114A436C9E1}" type="sibTrans" cxnId="{C55396C3-9616-4BFC-BAF7-D04D824E9F6A}">
      <dgm:prSet/>
      <dgm:spPr/>
      <dgm:t>
        <a:bodyPr/>
        <a:lstStyle/>
        <a:p>
          <a:endParaRPr lang="en-ZA"/>
        </a:p>
      </dgm:t>
    </dgm:pt>
    <dgm:pt modelId="{420D62A4-2F81-4415-A8C0-05CE40905A98}" type="parTrans" cxnId="{C55396C3-9616-4BFC-BAF7-D04D824E9F6A}">
      <dgm:prSet/>
      <dgm:spPr/>
      <dgm:t>
        <a:bodyPr/>
        <a:lstStyle/>
        <a:p>
          <a:endParaRPr lang="en-ZA"/>
        </a:p>
      </dgm:t>
    </dgm:pt>
    <dgm:pt modelId="{433FEA72-6BB8-4ADD-BABF-5E0B3DE99AA5}">
      <dgm:prSet/>
      <dgm:spPr/>
      <dgm:t>
        <a:bodyPr/>
        <a:lstStyle/>
        <a:p>
          <a:r>
            <a:rPr lang="en-ZA" dirty="0"/>
            <a:t>?</a:t>
          </a:r>
        </a:p>
      </dgm:t>
    </dgm:pt>
    <dgm:pt modelId="{8C03019B-E676-4CAD-A7C1-3B47F89203ED}" type="sibTrans" cxnId="{66E567CE-ACC9-42E4-8667-5331B225E0CA}">
      <dgm:prSet/>
      <dgm:spPr/>
      <dgm:t>
        <a:bodyPr/>
        <a:lstStyle/>
        <a:p>
          <a:endParaRPr lang="en-ZA"/>
        </a:p>
      </dgm:t>
    </dgm:pt>
    <dgm:pt modelId="{C92998DB-9E34-47B6-B171-EF2D094D9BBE}" type="parTrans" cxnId="{66E567CE-ACC9-42E4-8667-5331B225E0CA}">
      <dgm:prSet/>
      <dgm:spPr/>
      <dgm:t>
        <a:bodyPr/>
        <a:lstStyle/>
        <a:p>
          <a:endParaRPr lang="en-ZA"/>
        </a:p>
      </dgm:t>
    </dgm:pt>
    <dgm:pt modelId="{2BA582FB-645C-4903-B0C5-3C2D4FF5BCAB}">
      <dgm:prSet/>
      <dgm:spPr/>
      <dgm:t>
        <a:bodyPr/>
        <a:lstStyle/>
        <a:p>
          <a:r>
            <a:rPr lang="en-ZA" dirty="0"/>
            <a:t>P4</a:t>
          </a:r>
        </a:p>
      </dgm:t>
    </dgm:pt>
    <dgm:pt modelId="{BC64E559-90A7-4E00-9FDD-F6A2BD1D0FC6}" type="sibTrans" cxnId="{FC335D3A-3A34-4FCE-9F30-4C7C3DF4ABBB}">
      <dgm:prSet/>
      <dgm:spPr/>
      <dgm:t>
        <a:bodyPr/>
        <a:lstStyle/>
        <a:p>
          <a:endParaRPr lang="en-ZA"/>
        </a:p>
      </dgm:t>
    </dgm:pt>
    <dgm:pt modelId="{69D30F9C-C7EB-4251-B269-A95A21DF2295}" type="parTrans" cxnId="{FC335D3A-3A34-4FCE-9F30-4C7C3DF4ABBB}">
      <dgm:prSet/>
      <dgm:spPr/>
      <dgm:t>
        <a:bodyPr/>
        <a:lstStyle/>
        <a:p>
          <a:endParaRPr lang="en-ZA"/>
        </a:p>
      </dgm:t>
    </dgm:pt>
    <dgm:pt modelId="{29C164FA-5970-48F0-8C46-B68981C52753}">
      <dgm:prSet/>
      <dgm:spPr/>
      <dgm:t>
        <a:bodyPr/>
        <a:lstStyle/>
        <a:p>
          <a:r>
            <a:rPr lang="en-ZA" dirty="0"/>
            <a:t>?</a:t>
          </a:r>
        </a:p>
      </dgm:t>
    </dgm:pt>
    <dgm:pt modelId="{EA9EBB61-7EA6-4077-954E-7DB7EAE78493}" type="sibTrans" cxnId="{E6ADFB58-C7F4-4FE1-8BB8-60BD71D6F3CA}">
      <dgm:prSet/>
      <dgm:spPr/>
      <dgm:t>
        <a:bodyPr/>
        <a:lstStyle/>
        <a:p>
          <a:endParaRPr lang="en-ZA"/>
        </a:p>
      </dgm:t>
    </dgm:pt>
    <dgm:pt modelId="{59F98EAC-7143-4064-A1FC-BBB471BE1E09}" type="parTrans" cxnId="{E6ADFB58-C7F4-4FE1-8BB8-60BD71D6F3CA}">
      <dgm:prSet/>
      <dgm:spPr/>
      <dgm:t>
        <a:bodyPr/>
        <a:lstStyle/>
        <a:p>
          <a:endParaRPr lang="en-ZA"/>
        </a:p>
      </dgm:t>
    </dgm:pt>
    <dgm:pt modelId="{5256EFF9-F5A5-4923-9A00-C1B0FB72570A}">
      <dgm:prSet/>
      <dgm:spPr/>
      <dgm:t>
        <a:bodyPr/>
        <a:lstStyle/>
        <a:p>
          <a:pPr>
            <a:buNone/>
          </a:pPr>
          <a:r>
            <a:rPr lang="en-ZA" dirty="0"/>
            <a:t>P1</a:t>
          </a:r>
        </a:p>
      </dgm:t>
    </dgm:pt>
    <dgm:pt modelId="{7109EBB1-AC3A-4CFF-8261-9FBAE83F90A6}" type="sibTrans" cxnId="{26A8C1DA-416D-4FE1-985D-2CBE941CDC2F}">
      <dgm:prSet/>
      <dgm:spPr/>
      <dgm:t>
        <a:bodyPr/>
        <a:lstStyle/>
        <a:p>
          <a:endParaRPr lang="en-ZA"/>
        </a:p>
      </dgm:t>
    </dgm:pt>
    <dgm:pt modelId="{923F73D3-C33E-4120-8796-B9B29BCE68D3}" type="parTrans" cxnId="{26A8C1DA-416D-4FE1-985D-2CBE941CDC2F}">
      <dgm:prSet/>
      <dgm:spPr/>
      <dgm:t>
        <a:bodyPr/>
        <a:lstStyle/>
        <a:p>
          <a:endParaRPr lang="en-ZA"/>
        </a:p>
      </dgm:t>
    </dgm:pt>
    <dgm:pt modelId="{621E552A-B65B-4D65-AD45-E1C2E59B08ED}">
      <dgm:prSet/>
      <dgm:spPr/>
      <dgm:t>
        <a:bodyPr/>
        <a:lstStyle/>
        <a:p>
          <a:pPr>
            <a:buFont typeface="Arial" panose="020B0604020202020204" pitchFamily="34" charset="0"/>
            <a:buChar char="•"/>
          </a:pPr>
          <a:r>
            <a:rPr lang="en-GB" dirty="0"/>
            <a:t>Customer Measurer </a:t>
          </a:r>
          <a:r>
            <a:rPr lang="en-GB" i="1" dirty="0"/>
            <a:t>(App)</a:t>
          </a:r>
          <a:endParaRPr lang="en-ZA" i="1" dirty="0"/>
        </a:p>
      </dgm:t>
    </dgm:pt>
    <dgm:pt modelId="{36C4922D-183B-491F-83BD-D39C393BCC19}" type="sibTrans" cxnId="{5CFF8C80-A960-4EBF-99EC-F88E51F6BB9C}">
      <dgm:prSet/>
      <dgm:spPr/>
      <dgm:t>
        <a:bodyPr/>
        <a:lstStyle/>
        <a:p>
          <a:endParaRPr lang="en-ZA"/>
        </a:p>
      </dgm:t>
    </dgm:pt>
    <dgm:pt modelId="{AE1F4212-18ED-42AD-AE80-CF7784F38D7D}" type="parTrans" cxnId="{5CFF8C80-A960-4EBF-99EC-F88E51F6BB9C}">
      <dgm:prSet/>
      <dgm:spPr/>
      <dgm:t>
        <a:bodyPr/>
        <a:lstStyle/>
        <a:p>
          <a:endParaRPr lang="en-ZA"/>
        </a:p>
      </dgm:t>
    </dgm:pt>
    <dgm:pt modelId="{CFFB0A44-9141-44B2-938F-DC4EBBE1F679}" type="pres">
      <dgm:prSet presAssocID="{CA8C5B23-D997-4E2B-931C-1DD7FF9D81D5}" presName="theList" presStyleCnt="0">
        <dgm:presLayoutVars>
          <dgm:dir/>
          <dgm:animLvl val="lvl"/>
          <dgm:resizeHandles val="exact"/>
        </dgm:presLayoutVars>
      </dgm:prSet>
      <dgm:spPr/>
    </dgm:pt>
    <dgm:pt modelId="{1CBD0C18-C570-4AE7-9AFA-8D5513972E54}" type="pres">
      <dgm:prSet presAssocID="{B517364A-7A31-42D8-BB2D-E508DD8B3E56}" presName="compNode" presStyleCnt="0"/>
      <dgm:spPr/>
    </dgm:pt>
    <dgm:pt modelId="{6535FCB2-2E14-41A2-A182-7677A6F0EF9B}" type="pres">
      <dgm:prSet presAssocID="{B517364A-7A31-42D8-BB2D-E508DD8B3E56}" presName="aNode" presStyleLbl="bgShp" presStyleIdx="0" presStyleCnt="3"/>
      <dgm:spPr/>
    </dgm:pt>
    <dgm:pt modelId="{96DEE8EE-B8CA-469B-BDF4-327D03F7D5F0}" type="pres">
      <dgm:prSet presAssocID="{B517364A-7A31-42D8-BB2D-E508DD8B3E56}" presName="textNode" presStyleLbl="bgShp" presStyleIdx="0" presStyleCnt="3"/>
      <dgm:spPr/>
    </dgm:pt>
    <dgm:pt modelId="{BC373D9A-4C2E-4AD6-813A-3381EF0038F8}" type="pres">
      <dgm:prSet presAssocID="{B517364A-7A31-42D8-BB2D-E508DD8B3E56}" presName="compChildNode" presStyleCnt="0"/>
      <dgm:spPr/>
    </dgm:pt>
    <dgm:pt modelId="{5F3383AF-4C83-4EC6-9A2E-F4DC016A437E}" type="pres">
      <dgm:prSet presAssocID="{B517364A-7A31-42D8-BB2D-E508DD8B3E56}" presName="theInnerList" presStyleCnt="0"/>
      <dgm:spPr/>
    </dgm:pt>
    <dgm:pt modelId="{475A79B3-9541-4767-8E12-D2CF851BF3A5}" type="pres">
      <dgm:prSet presAssocID="{5256EFF9-F5A5-4923-9A00-C1B0FB72570A}" presName="childNode" presStyleLbl="node1" presStyleIdx="0" presStyleCnt="12">
        <dgm:presLayoutVars>
          <dgm:bulletEnabled val="1"/>
        </dgm:presLayoutVars>
      </dgm:prSet>
      <dgm:spPr/>
    </dgm:pt>
    <dgm:pt modelId="{74325CD4-0829-464D-8B71-521E041217C2}" type="pres">
      <dgm:prSet presAssocID="{5256EFF9-F5A5-4923-9A00-C1B0FB72570A}" presName="aSpace2" presStyleCnt="0"/>
      <dgm:spPr/>
    </dgm:pt>
    <dgm:pt modelId="{CFCB7B66-79E2-4A4A-8A58-41040C7B8811}" type="pres">
      <dgm:prSet presAssocID="{4113EDA3-AA0B-470E-9F00-522EE65A3B47}" presName="childNode" presStyleLbl="node1" presStyleIdx="1" presStyleCnt="12">
        <dgm:presLayoutVars>
          <dgm:bulletEnabled val="1"/>
        </dgm:presLayoutVars>
      </dgm:prSet>
      <dgm:spPr/>
    </dgm:pt>
    <dgm:pt modelId="{6F62B9B1-B67D-4665-8FE9-BA11B68A446D}" type="pres">
      <dgm:prSet presAssocID="{4113EDA3-AA0B-470E-9F00-522EE65A3B47}" presName="aSpace2" presStyleCnt="0"/>
      <dgm:spPr/>
    </dgm:pt>
    <dgm:pt modelId="{DA128171-A179-4CB1-8E4A-6DA721261E65}" type="pres">
      <dgm:prSet presAssocID="{B69B2806-BA6A-454D-B24F-7CCCCE05C4B4}" presName="childNode" presStyleLbl="node1" presStyleIdx="2" presStyleCnt="12">
        <dgm:presLayoutVars>
          <dgm:bulletEnabled val="1"/>
        </dgm:presLayoutVars>
      </dgm:prSet>
      <dgm:spPr/>
    </dgm:pt>
    <dgm:pt modelId="{08A96DA5-F3CB-4993-B318-DBBC7908F7D6}" type="pres">
      <dgm:prSet presAssocID="{B69B2806-BA6A-454D-B24F-7CCCCE05C4B4}" presName="aSpace2" presStyleCnt="0"/>
      <dgm:spPr/>
    </dgm:pt>
    <dgm:pt modelId="{5E0578F0-ED9A-49DF-B23F-A432AE49962A}" type="pres">
      <dgm:prSet presAssocID="{2BA582FB-645C-4903-B0C5-3C2D4FF5BCAB}" presName="childNode" presStyleLbl="node1" presStyleIdx="3" presStyleCnt="12">
        <dgm:presLayoutVars>
          <dgm:bulletEnabled val="1"/>
        </dgm:presLayoutVars>
      </dgm:prSet>
      <dgm:spPr/>
    </dgm:pt>
    <dgm:pt modelId="{E7421E78-342C-44B1-AAB1-0C3AEEDF1B62}" type="pres">
      <dgm:prSet presAssocID="{B517364A-7A31-42D8-BB2D-E508DD8B3E56}" presName="aSpace" presStyleCnt="0"/>
      <dgm:spPr/>
    </dgm:pt>
    <dgm:pt modelId="{E4F397E1-2460-4732-80AF-44E5F3D533DA}" type="pres">
      <dgm:prSet presAssocID="{40DE08E0-DAE2-4FB8-BC30-11447ABBA31B}" presName="compNode" presStyleCnt="0"/>
      <dgm:spPr/>
    </dgm:pt>
    <dgm:pt modelId="{7C4E82D1-2850-4544-BF42-7B821B3EE142}" type="pres">
      <dgm:prSet presAssocID="{40DE08E0-DAE2-4FB8-BC30-11447ABBA31B}" presName="aNode" presStyleLbl="bgShp" presStyleIdx="1" presStyleCnt="3"/>
      <dgm:spPr/>
    </dgm:pt>
    <dgm:pt modelId="{B5366351-14B3-4DAB-BDFB-A9222E521A64}" type="pres">
      <dgm:prSet presAssocID="{40DE08E0-DAE2-4FB8-BC30-11447ABBA31B}" presName="textNode" presStyleLbl="bgShp" presStyleIdx="1" presStyleCnt="3"/>
      <dgm:spPr/>
    </dgm:pt>
    <dgm:pt modelId="{A6B8147C-3AEE-4FA0-82BB-DBE9FC91A931}" type="pres">
      <dgm:prSet presAssocID="{40DE08E0-DAE2-4FB8-BC30-11447ABBA31B}" presName="compChildNode" presStyleCnt="0"/>
      <dgm:spPr/>
    </dgm:pt>
    <dgm:pt modelId="{B86C92D6-4D4B-41FF-834A-BBE76CAAC4B9}" type="pres">
      <dgm:prSet presAssocID="{40DE08E0-DAE2-4FB8-BC30-11447ABBA31B}" presName="theInnerList" presStyleCnt="0"/>
      <dgm:spPr/>
    </dgm:pt>
    <dgm:pt modelId="{4FB90B30-AA78-48AF-AA4D-45711CEDF838}" type="pres">
      <dgm:prSet presAssocID="{D375F8B0-2C46-44A8-BC46-4BDEC495B648}" presName="childNode" presStyleLbl="node1" presStyleIdx="4" presStyleCnt="12">
        <dgm:presLayoutVars>
          <dgm:bulletEnabled val="1"/>
        </dgm:presLayoutVars>
      </dgm:prSet>
      <dgm:spPr/>
    </dgm:pt>
    <dgm:pt modelId="{813BDA8B-E92F-41EE-AFC7-FFAAA4F4EA65}" type="pres">
      <dgm:prSet presAssocID="{D375F8B0-2C46-44A8-BC46-4BDEC495B648}" presName="aSpace2" presStyleCnt="0"/>
      <dgm:spPr/>
    </dgm:pt>
    <dgm:pt modelId="{EA5E4AE6-B835-F249-8727-05C0CC524BB4}" type="pres">
      <dgm:prSet presAssocID="{1B4C0493-09A8-494F-9F97-866ADD3A96BB}" presName="childNode" presStyleLbl="node1" presStyleIdx="5" presStyleCnt="12">
        <dgm:presLayoutVars>
          <dgm:bulletEnabled val="1"/>
        </dgm:presLayoutVars>
      </dgm:prSet>
      <dgm:spPr/>
    </dgm:pt>
    <dgm:pt modelId="{F274063A-9C68-FD43-B427-B23C633E0B67}" type="pres">
      <dgm:prSet presAssocID="{1B4C0493-09A8-494F-9F97-866ADD3A96BB}" presName="aSpace2" presStyleCnt="0"/>
      <dgm:spPr/>
    </dgm:pt>
    <dgm:pt modelId="{517E4951-F57D-144E-A13B-958F3E681672}" type="pres">
      <dgm:prSet presAssocID="{421C4C65-E4B0-304E-B068-C07C1887C1AC}" presName="childNode" presStyleLbl="node1" presStyleIdx="6" presStyleCnt="12">
        <dgm:presLayoutVars>
          <dgm:bulletEnabled val="1"/>
        </dgm:presLayoutVars>
      </dgm:prSet>
      <dgm:spPr/>
    </dgm:pt>
    <dgm:pt modelId="{01029158-A9A8-9D4C-8AEF-50B374D57DEC}" type="pres">
      <dgm:prSet presAssocID="{421C4C65-E4B0-304E-B068-C07C1887C1AC}" presName="aSpace2" presStyleCnt="0"/>
      <dgm:spPr/>
    </dgm:pt>
    <dgm:pt modelId="{4FBCAD67-3F1E-4945-849E-E5CBD530702C}" type="pres">
      <dgm:prSet presAssocID="{794583D9-6C6C-404F-B35F-80B586DEC592}" presName="childNode" presStyleLbl="node1" presStyleIdx="7" presStyleCnt="12">
        <dgm:presLayoutVars>
          <dgm:bulletEnabled val="1"/>
        </dgm:presLayoutVars>
      </dgm:prSet>
      <dgm:spPr/>
    </dgm:pt>
    <dgm:pt modelId="{D0857293-5D8C-489D-9D59-FE4AA95F8362}" type="pres">
      <dgm:prSet presAssocID="{40DE08E0-DAE2-4FB8-BC30-11447ABBA31B}" presName="aSpace" presStyleCnt="0"/>
      <dgm:spPr/>
    </dgm:pt>
    <dgm:pt modelId="{C351BF56-126A-410F-9071-1921A30E06CC}" type="pres">
      <dgm:prSet presAssocID="{97C10089-B54E-47F5-9FC3-40135B93792F}" presName="compNode" presStyleCnt="0"/>
      <dgm:spPr/>
    </dgm:pt>
    <dgm:pt modelId="{4DEB88EC-0AE4-41E4-A8C9-A61E623653C3}" type="pres">
      <dgm:prSet presAssocID="{97C10089-B54E-47F5-9FC3-40135B93792F}" presName="aNode" presStyleLbl="bgShp" presStyleIdx="2" presStyleCnt="3"/>
      <dgm:spPr/>
    </dgm:pt>
    <dgm:pt modelId="{27333EB0-A8F7-4BAE-95D8-FA9B172337DC}" type="pres">
      <dgm:prSet presAssocID="{97C10089-B54E-47F5-9FC3-40135B93792F}" presName="textNode" presStyleLbl="bgShp" presStyleIdx="2" presStyleCnt="3"/>
      <dgm:spPr/>
    </dgm:pt>
    <dgm:pt modelId="{6C854400-6812-4A99-BF6D-B03879021A6A}" type="pres">
      <dgm:prSet presAssocID="{97C10089-B54E-47F5-9FC3-40135B93792F}" presName="compChildNode" presStyleCnt="0"/>
      <dgm:spPr/>
    </dgm:pt>
    <dgm:pt modelId="{79925400-FD41-4EF6-A117-C7416704BE35}" type="pres">
      <dgm:prSet presAssocID="{97C10089-B54E-47F5-9FC3-40135B93792F}" presName="theInnerList" presStyleCnt="0"/>
      <dgm:spPr/>
    </dgm:pt>
    <dgm:pt modelId="{B976DAEF-7D1B-4161-A687-28043006495A}" type="pres">
      <dgm:prSet presAssocID="{2073CDF3-D3E6-4A81-8B25-134287181214}" presName="childNode" presStyleLbl="node1" presStyleIdx="8" presStyleCnt="12">
        <dgm:presLayoutVars>
          <dgm:bulletEnabled val="1"/>
        </dgm:presLayoutVars>
      </dgm:prSet>
      <dgm:spPr/>
    </dgm:pt>
    <dgm:pt modelId="{972D241F-8833-46E1-9BE0-9FE59ABE5894}" type="pres">
      <dgm:prSet presAssocID="{2073CDF3-D3E6-4A81-8B25-134287181214}" presName="aSpace2" presStyleCnt="0"/>
      <dgm:spPr/>
    </dgm:pt>
    <dgm:pt modelId="{34ACC0CC-5F77-8B41-80C8-D47C6D438CE2}" type="pres">
      <dgm:prSet presAssocID="{7F92142C-738F-7D4C-9DC0-5C5CB0C73E3C}" presName="childNode" presStyleLbl="node1" presStyleIdx="9" presStyleCnt="12">
        <dgm:presLayoutVars>
          <dgm:bulletEnabled val="1"/>
        </dgm:presLayoutVars>
      </dgm:prSet>
      <dgm:spPr/>
    </dgm:pt>
    <dgm:pt modelId="{8105731D-8F37-9349-BD4A-6CABAE4F77DE}" type="pres">
      <dgm:prSet presAssocID="{7F92142C-738F-7D4C-9DC0-5C5CB0C73E3C}" presName="aSpace2" presStyleCnt="0"/>
      <dgm:spPr/>
    </dgm:pt>
    <dgm:pt modelId="{E022DC7D-9DA8-B541-B847-746919DCD028}" type="pres">
      <dgm:prSet presAssocID="{06ED0247-348C-9843-BBA1-1E460283B050}" presName="childNode" presStyleLbl="node1" presStyleIdx="10" presStyleCnt="12">
        <dgm:presLayoutVars>
          <dgm:bulletEnabled val="1"/>
        </dgm:presLayoutVars>
      </dgm:prSet>
      <dgm:spPr/>
    </dgm:pt>
    <dgm:pt modelId="{6EBD6141-54BD-4E45-8D62-247058DF596F}" type="pres">
      <dgm:prSet presAssocID="{06ED0247-348C-9843-BBA1-1E460283B050}" presName="aSpace2" presStyleCnt="0"/>
      <dgm:spPr/>
    </dgm:pt>
    <dgm:pt modelId="{01A0A321-602F-5C4F-B567-C30D40CAC425}" type="pres">
      <dgm:prSet presAssocID="{459CCDBC-2DFD-AA4C-83EF-6B0F3A543678}" presName="childNode" presStyleLbl="node1" presStyleIdx="11" presStyleCnt="12">
        <dgm:presLayoutVars>
          <dgm:bulletEnabled val="1"/>
        </dgm:presLayoutVars>
      </dgm:prSet>
      <dgm:spPr/>
    </dgm:pt>
  </dgm:ptLst>
  <dgm:cxnLst>
    <dgm:cxn modelId="{FB6A6C12-F60B-934D-9B53-1FE5DE0CD975}" type="presOf" srcId="{421C4C65-E4B0-304E-B068-C07C1887C1AC}" destId="{517E4951-F57D-144E-A13B-958F3E681672}" srcOrd="0" destOrd="0" presId="urn:microsoft.com/office/officeart/2005/8/layout/lProcess2"/>
    <dgm:cxn modelId="{298B2715-A3BF-4021-8411-6E845C92B6D6}" type="presOf" srcId="{2BA582FB-645C-4903-B0C5-3C2D4FF5BCAB}" destId="{5E0578F0-ED9A-49DF-B23F-A432AE49962A}" srcOrd="0" destOrd="0" presId="urn:microsoft.com/office/officeart/2005/8/layout/lProcess2"/>
    <dgm:cxn modelId="{32CB1B1C-6975-5F4C-91E9-0034FE05AD88}" srcId="{794583D9-6C6C-404F-B35F-80B586DEC592}" destId="{2372AE84-D127-0049-8BB1-CF263A8FC0A9}" srcOrd="0" destOrd="0" parTransId="{2CBF63AE-F2C6-FD48-BBCA-309553170889}" sibTransId="{9F33F800-366C-B74C-AECD-7185D5C7F4B9}"/>
    <dgm:cxn modelId="{53035C1C-6A65-CD4B-91F0-18C63B99532C}" srcId="{4113EDA3-AA0B-470E-9F00-522EE65A3B47}" destId="{8B6A745A-4A30-2049-AF86-AC085481731F}" srcOrd="1" destOrd="0" parTransId="{F3D8C85C-20AF-0342-86C2-119326525571}" sibTransId="{9030D817-6309-3C42-96A2-AA71659A369B}"/>
    <dgm:cxn modelId="{038C161E-A41A-42AB-B45F-46D1EA82F496}" srcId="{B517364A-7A31-42D8-BB2D-E508DD8B3E56}" destId="{4113EDA3-AA0B-470E-9F00-522EE65A3B47}" srcOrd="1" destOrd="0" parTransId="{1A2707C7-90C9-4A1E-B682-813EFB524701}" sibTransId="{29BC4141-5D87-44D7-A48E-3C5593211558}"/>
    <dgm:cxn modelId="{7932A51E-0947-EF4F-9598-801B5A317F4C}" type="presOf" srcId="{7F92142C-738F-7D4C-9DC0-5C5CB0C73E3C}" destId="{34ACC0CC-5F77-8B41-80C8-D47C6D438CE2}" srcOrd="0" destOrd="0" presId="urn:microsoft.com/office/officeart/2005/8/layout/lProcess2"/>
    <dgm:cxn modelId="{FDE44920-A61E-4F89-8184-36D7EEFF5BC7}" srcId="{CA8C5B23-D997-4E2B-931C-1DD7FF9D81D5}" destId="{40DE08E0-DAE2-4FB8-BC30-11447ABBA31B}" srcOrd="1" destOrd="0" parTransId="{788F6DC9-5153-4DDD-AF34-61ECFE0A806A}" sibTransId="{99AFC5D5-C1C5-40FB-9903-86647F237FA6}"/>
    <dgm:cxn modelId="{4D007722-69D9-4221-8CBD-13AB403EF3A7}" type="presOf" srcId="{97C10089-B54E-47F5-9FC3-40135B93792F}" destId="{4DEB88EC-0AE4-41E4-A8C9-A61E623653C3}" srcOrd="0" destOrd="0" presId="urn:microsoft.com/office/officeart/2005/8/layout/lProcess2"/>
    <dgm:cxn modelId="{43795825-853F-4961-89EE-4E4A3007044A}" srcId="{CA8C5B23-D997-4E2B-931C-1DD7FF9D81D5}" destId="{B517364A-7A31-42D8-BB2D-E508DD8B3E56}" srcOrd="0" destOrd="0" parTransId="{8811251C-8646-4A0B-A9F3-98456DE78595}" sibTransId="{2A915C7A-5AB5-4CD7-99D2-83179E9768AE}"/>
    <dgm:cxn modelId="{895FF627-506E-0345-81F3-722B73AF7153}" type="presOf" srcId="{82FD8F45-3957-B244-BB82-2DF681E97D1E}" destId="{B976DAEF-7D1B-4161-A687-28043006495A}" srcOrd="0" destOrd="2" presId="urn:microsoft.com/office/officeart/2005/8/layout/lProcess2"/>
    <dgm:cxn modelId="{6B125E28-B6DC-6949-9B10-6AF0851F3405}" type="presOf" srcId="{C3AE72CF-0BBD-2243-952B-1744C7CCADC5}" destId="{E022DC7D-9DA8-B541-B847-746919DCD028}" srcOrd="0" destOrd="1" presId="urn:microsoft.com/office/officeart/2005/8/layout/lProcess2"/>
    <dgm:cxn modelId="{0B2B7A2A-DB95-5D41-8A63-F4C40011B5E2}" srcId="{D375F8B0-2C46-44A8-BC46-4BDEC495B648}" destId="{EECB40BB-BC80-C941-A22D-E3F98CDCF66F}" srcOrd="2" destOrd="0" parTransId="{35DCC942-F6E8-E84B-BEB1-4D90A4B34585}" sibTransId="{DE522F6D-CEE9-7443-A0A9-5179FCF551F2}"/>
    <dgm:cxn modelId="{7ECAC42F-148D-9D44-8CE6-4F6CA5F87F5D}" type="presOf" srcId="{C3894E83-9CA7-E54E-859A-21C77C11F951}" destId="{517E4951-F57D-144E-A13B-958F3E681672}" srcOrd="0" destOrd="1" presId="urn:microsoft.com/office/officeart/2005/8/layout/lProcess2"/>
    <dgm:cxn modelId="{6A1C6431-603D-754A-B882-5485D026753D}" srcId="{D375F8B0-2C46-44A8-BC46-4BDEC495B648}" destId="{20F118F6-7842-334F-A0C2-B1889CDE0C1C}" srcOrd="0" destOrd="0" parTransId="{38CBBAAB-F674-3240-A70A-99680D7BCC4D}" sibTransId="{3F26A054-CACF-7645-89CF-D008BE969B34}"/>
    <dgm:cxn modelId="{FC335D3A-3A34-4FCE-9F30-4C7C3DF4ABBB}" srcId="{B517364A-7A31-42D8-BB2D-E508DD8B3E56}" destId="{2BA582FB-645C-4903-B0C5-3C2D4FF5BCAB}" srcOrd="3" destOrd="0" parTransId="{69D30F9C-C7EB-4251-B269-A95A21DF2295}" sibTransId="{BC64E559-90A7-4E00-9FDD-F6A2BD1D0FC6}"/>
    <dgm:cxn modelId="{74D77F3A-6C57-7D4F-9E93-6CF31A8ED49B}" srcId="{459CCDBC-2DFD-AA4C-83EF-6B0F3A543678}" destId="{D8EFCFBB-2E6D-514A-8569-9D2749B914FC}" srcOrd="0" destOrd="0" parTransId="{AA28BB80-DDB6-D343-9253-214E05F7EC80}" sibTransId="{47D791DD-0ABB-6140-BC60-846AF41B4AFB}"/>
    <dgm:cxn modelId="{235AF13B-F53C-4665-963D-6876E1CE9CE8}" type="presOf" srcId="{40DE08E0-DAE2-4FB8-BC30-11447ABBA31B}" destId="{B5366351-14B3-4DAB-BDFB-A9222E521A64}" srcOrd="1" destOrd="0" presId="urn:microsoft.com/office/officeart/2005/8/layout/lProcess2"/>
    <dgm:cxn modelId="{EA001C3E-298E-2341-B808-4D6134B8E4AD}" srcId="{2073CDF3-D3E6-4A81-8B25-134287181214}" destId="{16881DAD-6243-2A48-B308-ABC51C310E6E}" srcOrd="0" destOrd="0" parTransId="{CF2CDAD3-429A-A849-8F4C-86BBE1BC7A10}" sibTransId="{CB4C9289-818E-1544-9DFC-399BEBC51BC4}"/>
    <dgm:cxn modelId="{CE5E9040-22EB-3E4F-8B00-1786556EA5E6}" type="presOf" srcId="{EECB40BB-BC80-C941-A22D-E3F98CDCF66F}" destId="{4FB90B30-AA78-48AF-AA4D-45711CEDF838}" srcOrd="0" destOrd="3" presId="urn:microsoft.com/office/officeart/2005/8/layout/lProcess2"/>
    <dgm:cxn modelId="{F4B20341-6891-4E05-AD66-9BBC99BF6146}" type="presOf" srcId="{D375F8B0-2C46-44A8-BC46-4BDEC495B648}" destId="{4FB90B30-AA78-48AF-AA4D-45711CEDF838}" srcOrd="0" destOrd="0" presId="urn:microsoft.com/office/officeart/2005/8/layout/lProcess2"/>
    <dgm:cxn modelId="{4B963F46-1CE4-D34C-8C41-AD8B577A9506}" type="presOf" srcId="{01A2E2B7-9A03-4E45-B0FE-2B20626AA46B}" destId="{34ACC0CC-5F77-8B41-80C8-D47C6D438CE2}" srcOrd="0" destOrd="2" presId="urn:microsoft.com/office/officeart/2005/8/layout/lProcess2"/>
    <dgm:cxn modelId="{83FDE04D-3269-7F42-A80F-BA83265DA0B7}" type="presOf" srcId="{E5DB86AE-C078-6649-85DF-537DAFADA267}" destId="{34ACC0CC-5F77-8B41-80C8-D47C6D438CE2}" srcOrd="0" destOrd="3" presId="urn:microsoft.com/office/officeart/2005/8/layout/lProcess2"/>
    <dgm:cxn modelId="{59F5A455-0B71-3546-B3BA-C257651F7551}" srcId="{D375F8B0-2C46-44A8-BC46-4BDEC495B648}" destId="{EEF9D304-9CD7-584F-BA98-9D9BFA00C7E2}" srcOrd="1" destOrd="0" parTransId="{E5C4B456-8F71-F94E-AD57-35D711BEB5A4}" sibTransId="{B946952F-2CD9-D148-B726-A861850ACD09}"/>
    <dgm:cxn modelId="{24323157-89EC-174A-A78D-17D02F99A626}" type="presOf" srcId="{9FA6D437-7D51-5F48-964C-19C24953AFAF}" destId="{EA5E4AE6-B835-F249-8727-05C0CC524BB4}" srcOrd="0" destOrd="1" presId="urn:microsoft.com/office/officeart/2005/8/layout/lProcess2"/>
    <dgm:cxn modelId="{E6ADFB58-C7F4-4FE1-8BB8-60BD71D6F3CA}" srcId="{2BA582FB-645C-4903-B0C5-3C2D4FF5BCAB}" destId="{29C164FA-5970-48F0-8C46-B68981C52753}" srcOrd="0" destOrd="0" parTransId="{59F98EAC-7143-4064-A1FC-BBB471BE1E09}" sibTransId="{EA9EBB61-7EA6-4077-954E-7DB7EAE78493}"/>
    <dgm:cxn modelId="{9AA69B59-C607-2845-8DBF-9AEFE9671D82}" srcId="{421C4C65-E4B0-304E-B068-C07C1887C1AC}" destId="{C3894E83-9CA7-E54E-859A-21C77C11F951}" srcOrd="0" destOrd="0" parTransId="{148A6333-396B-E246-A485-A93936EB9BC2}" sibTransId="{CFCBEE18-4AD0-1949-A1DF-1D4B4843AE7E}"/>
    <dgm:cxn modelId="{6D80BB59-DE0D-B949-ADD7-60EB68386FCF}" type="presOf" srcId="{794583D9-6C6C-404F-B35F-80B586DEC592}" destId="{4FBCAD67-3F1E-4945-849E-E5CBD530702C}" srcOrd="0" destOrd="0" presId="urn:microsoft.com/office/officeart/2005/8/layout/lProcess2"/>
    <dgm:cxn modelId="{0939C75C-E0EA-4265-A39C-4A91DB59FDED}" type="presOf" srcId="{40DE08E0-DAE2-4FB8-BC30-11447ABBA31B}" destId="{7C4E82D1-2850-4544-BF42-7B821B3EE142}" srcOrd="0" destOrd="0" presId="urn:microsoft.com/office/officeart/2005/8/layout/lProcess2"/>
    <dgm:cxn modelId="{A8E6C85F-4444-1C4D-BEE2-A77D7F63CD97}" type="presOf" srcId="{2372AE84-D127-0049-8BB1-CF263A8FC0A9}" destId="{4FBCAD67-3F1E-4945-849E-E5CBD530702C}" srcOrd="0" destOrd="1" presId="urn:microsoft.com/office/officeart/2005/8/layout/lProcess2"/>
    <dgm:cxn modelId="{06B00663-1FAF-DC4F-BEF1-5EDCE496AD53}" type="presOf" srcId="{D8EFCFBB-2E6D-514A-8569-9D2749B914FC}" destId="{01A0A321-602F-5C4F-B567-C30D40CAC425}" srcOrd="0" destOrd="1" presId="urn:microsoft.com/office/officeart/2005/8/layout/lProcess2"/>
    <dgm:cxn modelId="{8E7CAC67-D5C4-6A49-B953-B7D758FD0B2C}" srcId="{40DE08E0-DAE2-4FB8-BC30-11447ABBA31B}" destId="{1B4C0493-09A8-494F-9F97-866ADD3A96BB}" srcOrd="1" destOrd="0" parTransId="{953A93D8-E963-C34F-9855-4F9D1C329112}" sibTransId="{6C8321C8-1FD2-3C48-BC3D-E3D59F91E632}"/>
    <dgm:cxn modelId="{54BD7F6F-F734-5E40-80C1-98F3E6EA6C3D}" type="presOf" srcId="{16881DAD-6243-2A48-B308-ABC51C310E6E}" destId="{B976DAEF-7D1B-4161-A687-28043006495A}" srcOrd="0" destOrd="1" presId="urn:microsoft.com/office/officeart/2005/8/layout/lProcess2"/>
    <dgm:cxn modelId="{773BDD77-115F-4E66-9A64-A1CC3CCC8FDC}" type="presOf" srcId="{B517364A-7A31-42D8-BB2D-E508DD8B3E56}" destId="{96DEE8EE-B8CA-469B-BDF4-327D03F7D5F0}" srcOrd="1" destOrd="0" presId="urn:microsoft.com/office/officeart/2005/8/layout/lProcess2"/>
    <dgm:cxn modelId="{8F6FB878-545C-944E-8110-7459123A8200}" srcId="{1B4C0493-09A8-494F-9F97-866ADD3A96BB}" destId="{9FA6D437-7D51-5F48-964C-19C24953AFAF}" srcOrd="0" destOrd="0" parTransId="{9523C2AC-5CDA-B742-BA61-AEAF0CDCF785}" sibTransId="{F1556910-4AA7-6943-B58B-E7E6427D803C}"/>
    <dgm:cxn modelId="{5CFF8C80-A960-4EBF-99EC-F88E51F6BB9C}" srcId="{5256EFF9-F5A5-4923-9A00-C1B0FB72570A}" destId="{621E552A-B65B-4D65-AD45-E1C2E59B08ED}" srcOrd="0" destOrd="0" parTransId="{AE1F4212-18ED-42AD-AE80-CF7784F38D7D}" sibTransId="{36C4922D-183B-491F-83BD-D39C393BCC19}"/>
    <dgm:cxn modelId="{ADEAFC80-D612-413F-A81B-48E9964AEF4B}" type="presOf" srcId="{B69B2806-BA6A-454D-B24F-7CCCCE05C4B4}" destId="{DA128171-A179-4CB1-8E4A-6DA721261E65}" srcOrd="0" destOrd="0" presId="urn:microsoft.com/office/officeart/2005/8/layout/lProcess2"/>
    <dgm:cxn modelId="{02D5348B-D9B4-4A2F-A6F9-E918F4C4F115}" type="presOf" srcId="{54940262-408E-49B6-9E49-F8BF64E40148}" destId="{CFCB7B66-79E2-4A4A-8A58-41040C7B8811}" srcOrd="0" destOrd="1" presId="urn:microsoft.com/office/officeart/2005/8/layout/lProcess2"/>
    <dgm:cxn modelId="{913DB28D-3FD3-184F-B77D-3BEB66A0D3D6}" srcId="{40DE08E0-DAE2-4FB8-BC30-11447ABBA31B}" destId="{794583D9-6C6C-404F-B35F-80B586DEC592}" srcOrd="3" destOrd="0" parTransId="{451EE55B-7F9B-E140-88FF-FB0E159F506E}" sibTransId="{CACC78A7-204F-C548-96E9-9E5F19919059}"/>
    <dgm:cxn modelId="{B2DABA8E-C919-664F-B7FF-0FF57268763B}" type="presOf" srcId="{459CCDBC-2DFD-AA4C-83EF-6B0F3A543678}" destId="{01A0A321-602F-5C4F-B567-C30D40CAC425}" srcOrd="0" destOrd="0" presId="urn:microsoft.com/office/officeart/2005/8/layout/lProcess2"/>
    <dgm:cxn modelId="{2BA40291-060A-704E-9F62-698A2C0A3579}" srcId="{2073CDF3-D3E6-4A81-8B25-134287181214}" destId="{82FD8F45-3957-B244-BB82-2DF681E97D1E}" srcOrd="1" destOrd="0" parTransId="{B85B3C7C-A094-CA48-83C3-6A256B818D3B}" sibTransId="{F47C82CD-5F4A-9747-955F-6722D6294DA4}"/>
    <dgm:cxn modelId="{A2C63992-623E-4E29-A3CB-92988A538919}" srcId="{97C10089-B54E-47F5-9FC3-40135B93792F}" destId="{2073CDF3-D3E6-4A81-8B25-134287181214}" srcOrd="0" destOrd="0" parTransId="{11671049-C7BB-4E4C-8FD0-A2DABDE97224}" sibTransId="{EC859E88-5A2F-46FA-A2C4-A1BFA4820F4B}"/>
    <dgm:cxn modelId="{CC5F3694-9D8D-4186-BB92-30B892833BD8}" type="presOf" srcId="{2073CDF3-D3E6-4A81-8B25-134287181214}" destId="{B976DAEF-7D1B-4161-A687-28043006495A}" srcOrd="0" destOrd="0" presId="urn:microsoft.com/office/officeart/2005/8/layout/lProcess2"/>
    <dgm:cxn modelId="{B1ED5594-2A51-41CA-B89A-74D075A8A3C5}" srcId="{CA8C5B23-D997-4E2B-931C-1DD7FF9D81D5}" destId="{97C10089-B54E-47F5-9FC3-40135B93792F}" srcOrd="2" destOrd="0" parTransId="{ADF0CDF9-6049-476E-84B7-D64A2F49C288}" sibTransId="{BAC2E9A0-9772-4874-BF6B-522FD71CAAE0}"/>
    <dgm:cxn modelId="{B389B197-A957-4617-B828-B02DF804FC86}" type="presOf" srcId="{5256EFF9-F5A5-4923-9A00-C1B0FB72570A}" destId="{475A79B3-9541-4767-8E12-D2CF851BF3A5}" srcOrd="0" destOrd="0" presId="urn:microsoft.com/office/officeart/2005/8/layout/lProcess2"/>
    <dgm:cxn modelId="{2BBFD3A0-737D-4EEE-814E-701A0439EEE4}" type="presOf" srcId="{CA8C5B23-D997-4E2B-931C-1DD7FF9D81D5}" destId="{CFFB0A44-9141-44B2-938F-DC4EBBE1F679}" srcOrd="0" destOrd="0" presId="urn:microsoft.com/office/officeart/2005/8/layout/lProcess2"/>
    <dgm:cxn modelId="{988CE2A8-9A0D-F742-8DD2-446AECC0E2EF}" srcId="{2073CDF3-D3E6-4A81-8B25-134287181214}" destId="{DF64A786-4B93-A249-80C0-2A223A7B62C7}" srcOrd="2" destOrd="0" parTransId="{F609137F-8E7D-2947-8FBF-FDE278DB5A7E}" sibTransId="{84967E3B-0AFF-1E43-9DBE-F5DE214EFA80}"/>
    <dgm:cxn modelId="{B988F6A9-D695-4F88-911A-81E94E708B75}" srcId="{4113EDA3-AA0B-470E-9F00-522EE65A3B47}" destId="{54940262-408E-49B6-9E49-F8BF64E40148}" srcOrd="0" destOrd="0" parTransId="{FA067374-8B39-49C9-B748-CD8A1ED2474F}" sibTransId="{FE97092E-F348-4F30-9EF2-6D776E55EE4C}"/>
    <dgm:cxn modelId="{59ED7BAA-82C4-4094-9763-4C7B91C1EA20}" type="presOf" srcId="{29C164FA-5970-48F0-8C46-B68981C52753}" destId="{5E0578F0-ED9A-49DF-B23F-A432AE49962A}" srcOrd="0" destOrd="1" presId="urn:microsoft.com/office/officeart/2005/8/layout/lProcess2"/>
    <dgm:cxn modelId="{627813B5-ECC4-A844-8978-A4F1DB82E4F2}" type="presOf" srcId="{621E552A-B65B-4D65-AD45-E1C2E59B08ED}" destId="{475A79B3-9541-4767-8E12-D2CF851BF3A5}" srcOrd="0" destOrd="1" presId="urn:microsoft.com/office/officeart/2005/8/layout/lProcess2"/>
    <dgm:cxn modelId="{0271C1B7-A0E2-D945-A241-300A143E16B8}" srcId="{7F92142C-738F-7D4C-9DC0-5C5CB0C73E3C}" destId="{E5DB86AE-C078-6649-85DF-537DAFADA267}" srcOrd="2" destOrd="0" parTransId="{5D7107AD-08C2-1342-9E0C-4CAB07A35D6F}" sibTransId="{BDCB4660-E7B6-2049-8761-CD036EC0160E}"/>
    <dgm:cxn modelId="{D797BDB8-42F3-8745-A342-336D6A961564}" type="presOf" srcId="{06ED0247-348C-9843-BBA1-1E460283B050}" destId="{E022DC7D-9DA8-B541-B847-746919DCD028}" srcOrd="0" destOrd="0" presId="urn:microsoft.com/office/officeart/2005/8/layout/lProcess2"/>
    <dgm:cxn modelId="{FD212AB9-1420-AF46-9143-C28D64032C66}" srcId="{97C10089-B54E-47F5-9FC3-40135B93792F}" destId="{459CCDBC-2DFD-AA4C-83EF-6B0F3A543678}" srcOrd="3" destOrd="0" parTransId="{FB26C9B3-DD00-4B44-B13B-79185CE2EC9E}" sibTransId="{65A1BB14-5F71-FD4D-B59D-1FE295FD9F2A}"/>
    <dgm:cxn modelId="{CB36B1BE-38F3-A741-8228-8637208C50E5}" type="presOf" srcId="{20F118F6-7842-334F-A0C2-B1889CDE0C1C}" destId="{4FB90B30-AA78-48AF-AA4D-45711CEDF838}" srcOrd="0" destOrd="1" presId="urn:microsoft.com/office/officeart/2005/8/layout/lProcess2"/>
    <dgm:cxn modelId="{ABD5C0BE-86C9-9242-80FF-D32513667486}" srcId="{97C10089-B54E-47F5-9FC3-40135B93792F}" destId="{06ED0247-348C-9843-BBA1-1E460283B050}" srcOrd="2" destOrd="0" parTransId="{5A9A189C-5441-FD41-9BB7-EE3D6F6231C3}" sibTransId="{A9E52B94-CFB4-B942-A179-EDFD09A2B0BE}"/>
    <dgm:cxn modelId="{1074F6BF-2286-FA42-85DD-5FA8E557D6EE}" type="presOf" srcId="{EEF9D304-9CD7-584F-BA98-9D9BFA00C7E2}" destId="{4FB90B30-AA78-48AF-AA4D-45711CEDF838}" srcOrd="0" destOrd="2" presId="urn:microsoft.com/office/officeart/2005/8/layout/lProcess2"/>
    <dgm:cxn modelId="{56AF6AC0-5BC0-488C-966E-3CC6B86145E8}" srcId="{40DE08E0-DAE2-4FB8-BC30-11447ABBA31B}" destId="{D375F8B0-2C46-44A8-BC46-4BDEC495B648}" srcOrd="0" destOrd="0" parTransId="{6ADEAC2C-41A2-4425-8392-2E56D518B346}" sibTransId="{004838B3-AB94-46EE-8482-15EF110CDA2F}"/>
    <dgm:cxn modelId="{C55396C3-9616-4BFC-BAF7-D04D824E9F6A}" srcId="{B517364A-7A31-42D8-BB2D-E508DD8B3E56}" destId="{B69B2806-BA6A-454D-B24F-7CCCCE05C4B4}" srcOrd="2" destOrd="0" parTransId="{420D62A4-2F81-4415-A8C0-05CE40905A98}" sibTransId="{574BD758-72B9-4AE2-93F2-A114A436C9E1}"/>
    <dgm:cxn modelId="{041626C7-450C-F542-9D4F-D99EEA96A38B}" srcId="{40DE08E0-DAE2-4FB8-BC30-11447ABBA31B}" destId="{421C4C65-E4B0-304E-B068-C07C1887C1AC}" srcOrd="2" destOrd="0" parTransId="{CFCE242E-7BF4-BD4E-B7E0-8545732B6845}" sibTransId="{0AEB8CB4-5648-1242-8F97-7710684D9D22}"/>
    <dgm:cxn modelId="{0952AACB-D8A7-8D4E-B375-367C39E7A6F7}" type="presOf" srcId="{8B6A745A-4A30-2049-AF86-AC085481731F}" destId="{CFCB7B66-79E2-4A4A-8A58-41040C7B8811}" srcOrd="0" destOrd="2" presId="urn:microsoft.com/office/officeart/2005/8/layout/lProcess2"/>
    <dgm:cxn modelId="{9445F2CD-9542-4F83-83DF-62921A6ED02F}" type="presOf" srcId="{97C10089-B54E-47F5-9FC3-40135B93792F}" destId="{27333EB0-A8F7-4BAE-95D8-FA9B172337DC}" srcOrd="1" destOrd="0" presId="urn:microsoft.com/office/officeart/2005/8/layout/lProcess2"/>
    <dgm:cxn modelId="{66E567CE-ACC9-42E4-8667-5331B225E0CA}" srcId="{B69B2806-BA6A-454D-B24F-7CCCCE05C4B4}" destId="{433FEA72-6BB8-4ADD-BABF-5E0B3DE99AA5}" srcOrd="0" destOrd="0" parTransId="{C92998DB-9E34-47B6-B171-EF2D094D9BBE}" sibTransId="{8C03019B-E676-4CAD-A7C1-3B47F89203ED}"/>
    <dgm:cxn modelId="{BC6A5DD0-0B75-E948-9D17-327F423C01D7}" srcId="{06ED0247-348C-9843-BBA1-1E460283B050}" destId="{C3AE72CF-0BBD-2243-952B-1744C7CCADC5}" srcOrd="0" destOrd="0" parTransId="{B420B2C7-4799-6F42-828A-5A1C0B5ACAFA}" sibTransId="{51170CA4-E629-DC44-9B47-22B634129D16}"/>
    <dgm:cxn modelId="{07E96CD2-5EEB-40DD-B7C9-3F448BEDD12D}" type="presOf" srcId="{B517364A-7A31-42D8-BB2D-E508DD8B3E56}" destId="{6535FCB2-2E14-41A2-A182-7677A6F0EF9B}" srcOrd="0" destOrd="0" presId="urn:microsoft.com/office/officeart/2005/8/layout/lProcess2"/>
    <dgm:cxn modelId="{087BCED7-A1A2-429B-AAB0-3B13237071BE}" type="presOf" srcId="{433FEA72-6BB8-4ADD-BABF-5E0B3DE99AA5}" destId="{DA128171-A179-4CB1-8E4A-6DA721261E65}" srcOrd="0" destOrd="1" presId="urn:microsoft.com/office/officeart/2005/8/layout/lProcess2"/>
    <dgm:cxn modelId="{CD71B4D8-F59C-8344-A320-E39BAF373605}" type="presOf" srcId="{1B4C0493-09A8-494F-9F97-866ADD3A96BB}" destId="{EA5E4AE6-B835-F249-8727-05C0CC524BB4}" srcOrd="0" destOrd="0" presId="urn:microsoft.com/office/officeart/2005/8/layout/lProcess2"/>
    <dgm:cxn modelId="{26A8C1DA-416D-4FE1-985D-2CBE941CDC2F}" srcId="{B517364A-7A31-42D8-BB2D-E508DD8B3E56}" destId="{5256EFF9-F5A5-4923-9A00-C1B0FB72570A}" srcOrd="0" destOrd="0" parTransId="{923F73D3-C33E-4120-8796-B9B29BCE68D3}" sibTransId="{7109EBB1-AC3A-4CFF-8261-9FBAE83F90A6}"/>
    <dgm:cxn modelId="{340C32DE-8D01-CB4B-9362-45F8E9DB48CE}" type="presOf" srcId="{7DFF382F-F4C7-AF4A-9773-3BB529614A9F}" destId="{34ACC0CC-5F77-8B41-80C8-D47C6D438CE2}" srcOrd="0" destOrd="1" presId="urn:microsoft.com/office/officeart/2005/8/layout/lProcess2"/>
    <dgm:cxn modelId="{EE8880E7-AFFA-6D4D-B754-895909766A80}" srcId="{97C10089-B54E-47F5-9FC3-40135B93792F}" destId="{7F92142C-738F-7D4C-9DC0-5C5CB0C73E3C}" srcOrd="1" destOrd="0" parTransId="{55BB2474-F703-CE47-A15D-AE6BB30E320F}" sibTransId="{2FC52206-C1C9-7F4C-930B-48E386D744F4}"/>
    <dgm:cxn modelId="{F46570E8-AA26-9847-952B-310E192221FA}" srcId="{7F92142C-738F-7D4C-9DC0-5C5CB0C73E3C}" destId="{7DFF382F-F4C7-AF4A-9773-3BB529614A9F}" srcOrd="0" destOrd="0" parTransId="{2CF9DFF7-1808-A74F-AB9E-1B0280F555CA}" sibTransId="{6BCE433A-3E8D-A649-966F-04C58ECC124D}"/>
    <dgm:cxn modelId="{584898EC-840B-894F-AEC5-F140A9F39F91}" srcId="{7F92142C-738F-7D4C-9DC0-5C5CB0C73E3C}" destId="{01A2E2B7-9A03-4E45-B0FE-2B20626AA46B}" srcOrd="1" destOrd="0" parTransId="{641D68B6-6058-B945-8E56-CB9424E9E9FB}" sibTransId="{5D0EBA8D-23C1-2C49-844C-C8276824D165}"/>
    <dgm:cxn modelId="{3FFD17ED-5056-AE4C-B089-23FEF663B71C}" type="presOf" srcId="{DF64A786-4B93-A249-80C0-2A223A7B62C7}" destId="{B976DAEF-7D1B-4161-A687-28043006495A}" srcOrd="0" destOrd="3" presId="urn:microsoft.com/office/officeart/2005/8/layout/lProcess2"/>
    <dgm:cxn modelId="{84A44EF5-AA67-44AE-AB9D-D7992F2F52DA}" type="presOf" srcId="{4113EDA3-AA0B-470E-9F00-522EE65A3B47}" destId="{CFCB7B66-79E2-4A4A-8A58-41040C7B8811}" srcOrd="0" destOrd="0" presId="urn:microsoft.com/office/officeart/2005/8/layout/lProcess2"/>
    <dgm:cxn modelId="{3FF309BC-6116-42B2-BAA8-461C8E2F5710}" type="presParOf" srcId="{CFFB0A44-9141-44B2-938F-DC4EBBE1F679}" destId="{1CBD0C18-C570-4AE7-9AFA-8D5513972E54}" srcOrd="0" destOrd="0" presId="urn:microsoft.com/office/officeart/2005/8/layout/lProcess2"/>
    <dgm:cxn modelId="{8A21E620-C9AE-4C8A-9916-B64EBA71A41B}" type="presParOf" srcId="{1CBD0C18-C570-4AE7-9AFA-8D5513972E54}" destId="{6535FCB2-2E14-41A2-A182-7677A6F0EF9B}" srcOrd="0" destOrd="0" presId="urn:microsoft.com/office/officeart/2005/8/layout/lProcess2"/>
    <dgm:cxn modelId="{61C30044-9D22-4F63-80D9-FE190F1E99A2}" type="presParOf" srcId="{1CBD0C18-C570-4AE7-9AFA-8D5513972E54}" destId="{96DEE8EE-B8CA-469B-BDF4-327D03F7D5F0}" srcOrd="1" destOrd="0" presId="urn:microsoft.com/office/officeart/2005/8/layout/lProcess2"/>
    <dgm:cxn modelId="{99F49416-6ED8-46B5-9DDF-43CC3AD45A23}" type="presParOf" srcId="{1CBD0C18-C570-4AE7-9AFA-8D5513972E54}" destId="{BC373D9A-4C2E-4AD6-813A-3381EF0038F8}" srcOrd="2" destOrd="0" presId="urn:microsoft.com/office/officeart/2005/8/layout/lProcess2"/>
    <dgm:cxn modelId="{6CD1F6D7-5CB5-463C-9B9D-865D9D3BC3B5}" type="presParOf" srcId="{BC373D9A-4C2E-4AD6-813A-3381EF0038F8}" destId="{5F3383AF-4C83-4EC6-9A2E-F4DC016A437E}" srcOrd="0" destOrd="0" presId="urn:microsoft.com/office/officeart/2005/8/layout/lProcess2"/>
    <dgm:cxn modelId="{C1C82287-03C1-44F8-9A28-9F2C38A4A4BE}" type="presParOf" srcId="{5F3383AF-4C83-4EC6-9A2E-F4DC016A437E}" destId="{475A79B3-9541-4767-8E12-D2CF851BF3A5}" srcOrd="0" destOrd="0" presId="urn:microsoft.com/office/officeart/2005/8/layout/lProcess2"/>
    <dgm:cxn modelId="{0587D2EF-1C90-4938-80D0-BE2AE18B3E11}" type="presParOf" srcId="{5F3383AF-4C83-4EC6-9A2E-F4DC016A437E}" destId="{74325CD4-0829-464D-8B71-521E041217C2}" srcOrd="1" destOrd="0" presId="urn:microsoft.com/office/officeart/2005/8/layout/lProcess2"/>
    <dgm:cxn modelId="{049B0150-A832-47A9-B9CD-FEABA554971F}" type="presParOf" srcId="{5F3383AF-4C83-4EC6-9A2E-F4DC016A437E}" destId="{CFCB7B66-79E2-4A4A-8A58-41040C7B8811}" srcOrd="2" destOrd="0" presId="urn:microsoft.com/office/officeart/2005/8/layout/lProcess2"/>
    <dgm:cxn modelId="{95372930-7F15-4B8D-ADDF-B2A817DEA49D}" type="presParOf" srcId="{5F3383AF-4C83-4EC6-9A2E-F4DC016A437E}" destId="{6F62B9B1-B67D-4665-8FE9-BA11B68A446D}" srcOrd="3" destOrd="0" presId="urn:microsoft.com/office/officeart/2005/8/layout/lProcess2"/>
    <dgm:cxn modelId="{21ACA832-324A-40F4-9D87-CF8D3B669033}" type="presParOf" srcId="{5F3383AF-4C83-4EC6-9A2E-F4DC016A437E}" destId="{DA128171-A179-4CB1-8E4A-6DA721261E65}" srcOrd="4" destOrd="0" presId="urn:microsoft.com/office/officeart/2005/8/layout/lProcess2"/>
    <dgm:cxn modelId="{8A8FECA4-C51B-45CC-96D9-304297AC1526}" type="presParOf" srcId="{5F3383AF-4C83-4EC6-9A2E-F4DC016A437E}" destId="{08A96DA5-F3CB-4993-B318-DBBC7908F7D6}" srcOrd="5" destOrd="0" presId="urn:microsoft.com/office/officeart/2005/8/layout/lProcess2"/>
    <dgm:cxn modelId="{8116978C-D521-4A3F-8A3C-D762E1DFE741}" type="presParOf" srcId="{5F3383AF-4C83-4EC6-9A2E-F4DC016A437E}" destId="{5E0578F0-ED9A-49DF-B23F-A432AE49962A}" srcOrd="6" destOrd="0" presId="urn:microsoft.com/office/officeart/2005/8/layout/lProcess2"/>
    <dgm:cxn modelId="{B220F6B6-F6D2-48FD-8647-FFCC39831A4E}" type="presParOf" srcId="{CFFB0A44-9141-44B2-938F-DC4EBBE1F679}" destId="{E7421E78-342C-44B1-AAB1-0C3AEEDF1B62}" srcOrd="1" destOrd="0" presId="urn:microsoft.com/office/officeart/2005/8/layout/lProcess2"/>
    <dgm:cxn modelId="{C5447B1E-FEC1-4861-90B0-4D175E465F95}" type="presParOf" srcId="{CFFB0A44-9141-44B2-938F-DC4EBBE1F679}" destId="{E4F397E1-2460-4732-80AF-44E5F3D533DA}" srcOrd="2" destOrd="0" presId="urn:microsoft.com/office/officeart/2005/8/layout/lProcess2"/>
    <dgm:cxn modelId="{EF8E9CE1-F786-4BF1-A3AA-7789256A4C60}" type="presParOf" srcId="{E4F397E1-2460-4732-80AF-44E5F3D533DA}" destId="{7C4E82D1-2850-4544-BF42-7B821B3EE142}" srcOrd="0" destOrd="0" presId="urn:microsoft.com/office/officeart/2005/8/layout/lProcess2"/>
    <dgm:cxn modelId="{6EB31692-17D5-49F6-BB09-2741E3574A48}" type="presParOf" srcId="{E4F397E1-2460-4732-80AF-44E5F3D533DA}" destId="{B5366351-14B3-4DAB-BDFB-A9222E521A64}" srcOrd="1" destOrd="0" presId="urn:microsoft.com/office/officeart/2005/8/layout/lProcess2"/>
    <dgm:cxn modelId="{A3DFE93E-0E87-4547-9AA3-42AD0EBE40CB}" type="presParOf" srcId="{E4F397E1-2460-4732-80AF-44E5F3D533DA}" destId="{A6B8147C-3AEE-4FA0-82BB-DBE9FC91A931}" srcOrd="2" destOrd="0" presId="urn:microsoft.com/office/officeart/2005/8/layout/lProcess2"/>
    <dgm:cxn modelId="{9773FE12-C1E5-4614-A060-1F0108E17E5A}" type="presParOf" srcId="{A6B8147C-3AEE-4FA0-82BB-DBE9FC91A931}" destId="{B86C92D6-4D4B-41FF-834A-BBE76CAAC4B9}" srcOrd="0" destOrd="0" presId="urn:microsoft.com/office/officeart/2005/8/layout/lProcess2"/>
    <dgm:cxn modelId="{D722375D-A0D5-44E3-B487-550988D56255}" type="presParOf" srcId="{B86C92D6-4D4B-41FF-834A-BBE76CAAC4B9}" destId="{4FB90B30-AA78-48AF-AA4D-45711CEDF838}" srcOrd="0" destOrd="0" presId="urn:microsoft.com/office/officeart/2005/8/layout/lProcess2"/>
    <dgm:cxn modelId="{2E0F0B1C-E481-4196-B312-716B501B0A46}" type="presParOf" srcId="{B86C92D6-4D4B-41FF-834A-BBE76CAAC4B9}" destId="{813BDA8B-E92F-41EE-AFC7-FFAAA4F4EA65}" srcOrd="1" destOrd="0" presId="urn:microsoft.com/office/officeart/2005/8/layout/lProcess2"/>
    <dgm:cxn modelId="{366474C6-1F7A-954A-BC26-4EFE5C2E4977}" type="presParOf" srcId="{B86C92D6-4D4B-41FF-834A-BBE76CAAC4B9}" destId="{EA5E4AE6-B835-F249-8727-05C0CC524BB4}" srcOrd="2" destOrd="0" presId="urn:microsoft.com/office/officeart/2005/8/layout/lProcess2"/>
    <dgm:cxn modelId="{4AEC12C0-8A06-8945-9F19-2CF71A162833}" type="presParOf" srcId="{B86C92D6-4D4B-41FF-834A-BBE76CAAC4B9}" destId="{F274063A-9C68-FD43-B427-B23C633E0B67}" srcOrd="3" destOrd="0" presId="urn:microsoft.com/office/officeart/2005/8/layout/lProcess2"/>
    <dgm:cxn modelId="{A1E94C7D-E42C-D743-8337-A6F8FC167016}" type="presParOf" srcId="{B86C92D6-4D4B-41FF-834A-BBE76CAAC4B9}" destId="{517E4951-F57D-144E-A13B-958F3E681672}" srcOrd="4" destOrd="0" presId="urn:microsoft.com/office/officeart/2005/8/layout/lProcess2"/>
    <dgm:cxn modelId="{7AC9D912-AFED-944E-B795-5346691302DE}" type="presParOf" srcId="{B86C92D6-4D4B-41FF-834A-BBE76CAAC4B9}" destId="{01029158-A9A8-9D4C-8AEF-50B374D57DEC}" srcOrd="5" destOrd="0" presId="urn:microsoft.com/office/officeart/2005/8/layout/lProcess2"/>
    <dgm:cxn modelId="{F1664060-5C12-C34B-839C-424F5F41774B}" type="presParOf" srcId="{B86C92D6-4D4B-41FF-834A-BBE76CAAC4B9}" destId="{4FBCAD67-3F1E-4945-849E-E5CBD530702C}" srcOrd="6" destOrd="0" presId="urn:microsoft.com/office/officeart/2005/8/layout/lProcess2"/>
    <dgm:cxn modelId="{5DE6AA36-CC9E-440E-B099-CAB55D28A182}" type="presParOf" srcId="{CFFB0A44-9141-44B2-938F-DC4EBBE1F679}" destId="{D0857293-5D8C-489D-9D59-FE4AA95F8362}" srcOrd="3" destOrd="0" presId="urn:microsoft.com/office/officeart/2005/8/layout/lProcess2"/>
    <dgm:cxn modelId="{7108DA38-9AD9-4F5D-A407-5D9E9DF3555D}" type="presParOf" srcId="{CFFB0A44-9141-44B2-938F-DC4EBBE1F679}" destId="{C351BF56-126A-410F-9071-1921A30E06CC}" srcOrd="4" destOrd="0" presId="urn:microsoft.com/office/officeart/2005/8/layout/lProcess2"/>
    <dgm:cxn modelId="{8B74EAC6-4B7A-4BAC-8D9C-F72F82D3123A}" type="presParOf" srcId="{C351BF56-126A-410F-9071-1921A30E06CC}" destId="{4DEB88EC-0AE4-41E4-A8C9-A61E623653C3}" srcOrd="0" destOrd="0" presId="urn:microsoft.com/office/officeart/2005/8/layout/lProcess2"/>
    <dgm:cxn modelId="{DE1E7256-AED5-46FF-B6AD-053657DC8389}" type="presParOf" srcId="{C351BF56-126A-410F-9071-1921A30E06CC}" destId="{27333EB0-A8F7-4BAE-95D8-FA9B172337DC}" srcOrd="1" destOrd="0" presId="urn:microsoft.com/office/officeart/2005/8/layout/lProcess2"/>
    <dgm:cxn modelId="{1A1C5C3D-CDFE-40C0-AE47-4926A2B8C41F}" type="presParOf" srcId="{C351BF56-126A-410F-9071-1921A30E06CC}" destId="{6C854400-6812-4A99-BF6D-B03879021A6A}" srcOrd="2" destOrd="0" presId="urn:microsoft.com/office/officeart/2005/8/layout/lProcess2"/>
    <dgm:cxn modelId="{3FDE42EB-155F-46D9-9710-E59D6B273630}" type="presParOf" srcId="{6C854400-6812-4A99-BF6D-B03879021A6A}" destId="{79925400-FD41-4EF6-A117-C7416704BE35}" srcOrd="0" destOrd="0" presId="urn:microsoft.com/office/officeart/2005/8/layout/lProcess2"/>
    <dgm:cxn modelId="{10F41972-B857-48ED-A67D-1F87A72111EA}" type="presParOf" srcId="{79925400-FD41-4EF6-A117-C7416704BE35}" destId="{B976DAEF-7D1B-4161-A687-28043006495A}" srcOrd="0" destOrd="0" presId="urn:microsoft.com/office/officeart/2005/8/layout/lProcess2"/>
    <dgm:cxn modelId="{5D5613FA-8A34-4FA8-9B9D-BCEF0DC60134}" type="presParOf" srcId="{79925400-FD41-4EF6-A117-C7416704BE35}" destId="{972D241F-8833-46E1-9BE0-9FE59ABE5894}" srcOrd="1" destOrd="0" presId="urn:microsoft.com/office/officeart/2005/8/layout/lProcess2"/>
    <dgm:cxn modelId="{FB185D68-E4F5-7D44-A6B8-4945B0F5FA40}" type="presParOf" srcId="{79925400-FD41-4EF6-A117-C7416704BE35}" destId="{34ACC0CC-5F77-8B41-80C8-D47C6D438CE2}" srcOrd="2" destOrd="0" presId="urn:microsoft.com/office/officeart/2005/8/layout/lProcess2"/>
    <dgm:cxn modelId="{D6C5A3B6-5646-C049-9F3E-AB9D8519D751}" type="presParOf" srcId="{79925400-FD41-4EF6-A117-C7416704BE35}" destId="{8105731D-8F37-9349-BD4A-6CABAE4F77DE}" srcOrd="3" destOrd="0" presId="urn:microsoft.com/office/officeart/2005/8/layout/lProcess2"/>
    <dgm:cxn modelId="{3584D21A-EE55-2B4B-9A98-5B26CA8508F1}" type="presParOf" srcId="{79925400-FD41-4EF6-A117-C7416704BE35}" destId="{E022DC7D-9DA8-B541-B847-746919DCD028}" srcOrd="4" destOrd="0" presId="urn:microsoft.com/office/officeart/2005/8/layout/lProcess2"/>
    <dgm:cxn modelId="{FBD86AC3-DA2B-1E47-81EB-7DDAE4553C70}" type="presParOf" srcId="{79925400-FD41-4EF6-A117-C7416704BE35}" destId="{6EBD6141-54BD-4E45-8D62-247058DF596F}" srcOrd="5" destOrd="0" presId="urn:microsoft.com/office/officeart/2005/8/layout/lProcess2"/>
    <dgm:cxn modelId="{8BF4241E-BC14-8842-9200-788867901C7F}" type="presParOf" srcId="{79925400-FD41-4EF6-A117-C7416704BE35}" destId="{01A0A321-602F-5C4F-B567-C30D40CAC425}" srcOrd="6"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8C5B23-D997-4E2B-931C-1DD7FF9D81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ZA"/>
        </a:p>
      </dgm:t>
    </dgm:pt>
    <dgm:pt modelId="{B517364A-7A31-42D8-BB2D-E508DD8B3E56}">
      <dgm:prSet/>
      <dgm:spPr/>
      <dgm:t>
        <a:bodyPr/>
        <a:lstStyle/>
        <a:p>
          <a:r>
            <a:rPr lang="en-ZA" dirty="0"/>
            <a:t>Customer Measurements</a:t>
          </a:r>
        </a:p>
      </dgm:t>
    </dgm:pt>
    <dgm:pt modelId="{8811251C-8646-4A0B-A9F3-98456DE78595}" type="parTrans" cxnId="{43795825-853F-4961-89EE-4E4A3007044A}">
      <dgm:prSet/>
      <dgm:spPr/>
      <dgm:t>
        <a:bodyPr/>
        <a:lstStyle/>
        <a:p>
          <a:endParaRPr lang="en-ZA"/>
        </a:p>
      </dgm:t>
    </dgm:pt>
    <dgm:pt modelId="{2A915C7A-5AB5-4CD7-99D2-83179E9768AE}" type="sibTrans" cxnId="{43795825-853F-4961-89EE-4E4A3007044A}">
      <dgm:prSet/>
      <dgm:spPr/>
      <dgm:t>
        <a:bodyPr/>
        <a:lstStyle/>
        <a:p>
          <a:endParaRPr lang="en-ZA"/>
        </a:p>
      </dgm:t>
    </dgm:pt>
    <dgm:pt modelId="{40DE08E0-DAE2-4FB8-BC30-11447ABBA31B}">
      <dgm:prSet/>
      <dgm:spPr/>
      <dgm:t>
        <a:bodyPr/>
        <a:lstStyle/>
        <a:p>
          <a:r>
            <a:rPr lang="en-ZA" dirty="0"/>
            <a:t>Furniture Making</a:t>
          </a:r>
        </a:p>
      </dgm:t>
    </dgm:pt>
    <dgm:pt modelId="{788F6DC9-5153-4DDD-AF34-61ECFE0A806A}" type="parTrans" cxnId="{FDE44920-A61E-4F89-8184-36D7EEFF5BC7}">
      <dgm:prSet/>
      <dgm:spPr/>
      <dgm:t>
        <a:bodyPr/>
        <a:lstStyle/>
        <a:p>
          <a:endParaRPr lang="en-ZA"/>
        </a:p>
      </dgm:t>
    </dgm:pt>
    <dgm:pt modelId="{99AFC5D5-C1C5-40FB-9903-86647F237FA6}" type="sibTrans" cxnId="{FDE44920-A61E-4F89-8184-36D7EEFF5BC7}">
      <dgm:prSet/>
      <dgm:spPr/>
      <dgm:t>
        <a:bodyPr/>
        <a:lstStyle/>
        <a:p>
          <a:endParaRPr lang="en-ZA"/>
        </a:p>
      </dgm:t>
    </dgm:pt>
    <dgm:pt modelId="{97C10089-B54E-47F5-9FC3-40135B93792F}">
      <dgm:prSet/>
      <dgm:spPr/>
      <dgm:t>
        <a:bodyPr/>
        <a:lstStyle/>
        <a:p>
          <a:r>
            <a:rPr lang="en-ZA" dirty="0"/>
            <a:t>Same Week Delivery</a:t>
          </a:r>
        </a:p>
      </dgm:t>
    </dgm:pt>
    <dgm:pt modelId="{ADF0CDF9-6049-476E-84B7-D64A2F49C288}" type="parTrans" cxnId="{B1ED5594-2A51-41CA-B89A-74D075A8A3C5}">
      <dgm:prSet/>
      <dgm:spPr/>
      <dgm:t>
        <a:bodyPr/>
        <a:lstStyle/>
        <a:p>
          <a:endParaRPr lang="en-ZA"/>
        </a:p>
      </dgm:t>
    </dgm:pt>
    <dgm:pt modelId="{BAC2E9A0-9772-4874-BF6B-522FD71CAAE0}" type="sibTrans" cxnId="{B1ED5594-2A51-41CA-B89A-74D075A8A3C5}">
      <dgm:prSet/>
      <dgm:spPr/>
      <dgm:t>
        <a:bodyPr/>
        <a:lstStyle/>
        <a:p>
          <a:endParaRPr lang="en-ZA"/>
        </a:p>
      </dgm:t>
    </dgm:pt>
    <dgm:pt modelId="{433FEA72-6BB8-4ADD-BABF-5E0B3DE99AA5}">
      <dgm:prSet/>
      <dgm:spPr/>
      <dgm:t>
        <a:bodyPr/>
        <a:lstStyle/>
        <a:p>
          <a:r>
            <a:rPr lang="en-ZA" dirty="0"/>
            <a:t>App Store Budget Controller</a:t>
          </a:r>
        </a:p>
      </dgm:t>
    </dgm:pt>
    <dgm:pt modelId="{C92998DB-9E34-47B6-B171-EF2D094D9BBE}" type="parTrans" cxnId="{66E567CE-ACC9-42E4-8667-5331B225E0CA}">
      <dgm:prSet/>
      <dgm:spPr/>
      <dgm:t>
        <a:bodyPr/>
        <a:lstStyle/>
        <a:p>
          <a:endParaRPr lang="en-ZA"/>
        </a:p>
      </dgm:t>
    </dgm:pt>
    <dgm:pt modelId="{8C03019B-E676-4CAD-A7C1-3B47F89203ED}" type="sibTrans" cxnId="{66E567CE-ACC9-42E4-8667-5331B225E0CA}">
      <dgm:prSet/>
      <dgm:spPr/>
      <dgm:t>
        <a:bodyPr/>
        <a:lstStyle/>
        <a:p>
          <a:endParaRPr lang="en-ZA"/>
        </a:p>
      </dgm:t>
    </dgm:pt>
    <dgm:pt modelId="{C3894E83-9CA7-E54E-859A-21C77C11F951}">
      <dgm:prSet/>
      <dgm:spPr/>
      <dgm:t>
        <a:bodyPr/>
        <a:lstStyle/>
        <a:p>
          <a:r>
            <a:rPr lang="en-ZA" dirty="0"/>
            <a:t>Raw Materials Budget Controller</a:t>
          </a:r>
        </a:p>
      </dgm:t>
    </dgm:pt>
    <dgm:pt modelId="{148A6333-396B-E246-A485-A93936EB9BC2}" type="parTrans" cxnId="{9AA69B59-C607-2845-8DBF-9AEFE9671D82}">
      <dgm:prSet/>
      <dgm:spPr/>
      <dgm:t>
        <a:bodyPr/>
        <a:lstStyle/>
        <a:p>
          <a:endParaRPr lang="en-GB"/>
        </a:p>
      </dgm:t>
    </dgm:pt>
    <dgm:pt modelId="{CFCBEE18-4AD0-1949-A1DF-1D4B4843AE7E}" type="sibTrans" cxnId="{9AA69B59-C607-2845-8DBF-9AEFE9671D82}">
      <dgm:prSet/>
      <dgm:spPr/>
      <dgm:t>
        <a:bodyPr/>
        <a:lstStyle/>
        <a:p>
          <a:endParaRPr lang="en-GB"/>
        </a:p>
      </dgm:t>
    </dgm:pt>
    <dgm:pt modelId="{C3AE72CF-0BBD-2243-952B-1744C7CCADC5}">
      <dgm:prSet/>
      <dgm:spPr/>
      <dgm:t>
        <a:bodyPr/>
        <a:lstStyle/>
        <a:p>
          <a:r>
            <a:rPr lang="en-ZA" dirty="0"/>
            <a:t>Sales and Profitability Assurer</a:t>
          </a:r>
        </a:p>
      </dgm:t>
    </dgm:pt>
    <dgm:pt modelId="{B420B2C7-4799-6F42-828A-5A1C0B5ACAFA}" type="parTrans" cxnId="{BC6A5DD0-0B75-E948-9D17-327F423C01D7}">
      <dgm:prSet/>
      <dgm:spPr/>
      <dgm:t>
        <a:bodyPr/>
        <a:lstStyle/>
        <a:p>
          <a:endParaRPr lang="en-GB"/>
        </a:p>
      </dgm:t>
    </dgm:pt>
    <dgm:pt modelId="{51170CA4-E629-DC44-9B47-22B634129D16}" type="sibTrans" cxnId="{BC6A5DD0-0B75-E948-9D17-327F423C01D7}">
      <dgm:prSet/>
      <dgm:spPr/>
      <dgm:t>
        <a:bodyPr/>
        <a:lstStyle/>
        <a:p>
          <a:endParaRPr lang="en-GB"/>
        </a:p>
      </dgm:t>
    </dgm:pt>
    <dgm:pt modelId="{6222E155-DEAE-4D42-B436-8180B3CBA9FE}">
      <dgm:prSet/>
      <dgm:spPr/>
      <dgm:t>
        <a:bodyPr/>
        <a:lstStyle/>
        <a:p>
          <a:r>
            <a:rPr lang="en-ZA" dirty="0"/>
            <a:t>Development Environment Manager</a:t>
          </a:r>
        </a:p>
      </dgm:t>
    </dgm:pt>
    <dgm:pt modelId="{CBCFD1DC-AD31-A946-AA69-E68D47D0BF2B}" type="parTrans" cxnId="{6931246C-E986-4B4D-AC94-49A775C4CEDB}">
      <dgm:prSet/>
      <dgm:spPr/>
      <dgm:t>
        <a:bodyPr/>
        <a:lstStyle/>
        <a:p>
          <a:endParaRPr lang="en-GB"/>
        </a:p>
      </dgm:t>
    </dgm:pt>
    <dgm:pt modelId="{A08745D1-E06D-C543-B1D7-CB44F8BB0C30}" type="sibTrans" cxnId="{6931246C-E986-4B4D-AC94-49A775C4CEDB}">
      <dgm:prSet/>
      <dgm:spPr/>
      <dgm:t>
        <a:bodyPr/>
        <a:lstStyle/>
        <a:p>
          <a:endParaRPr lang="en-GB"/>
        </a:p>
      </dgm:t>
    </dgm:pt>
    <dgm:pt modelId="{59A04E54-269B-4E40-B18A-3C2D6FCA33C5}">
      <dgm:prSet/>
      <dgm:spPr/>
      <dgm:t>
        <a:bodyPr/>
        <a:lstStyle/>
        <a:p>
          <a:r>
            <a:rPr lang="en-ZA" dirty="0"/>
            <a:t>Storage </a:t>
          </a:r>
          <a:r>
            <a:rPr lang="en-ZA" dirty="0" err="1"/>
            <a:t>Facilties</a:t>
          </a:r>
          <a:r>
            <a:rPr lang="en-ZA" dirty="0"/>
            <a:t> Payment Controller</a:t>
          </a:r>
        </a:p>
      </dgm:t>
    </dgm:pt>
    <dgm:pt modelId="{14F40609-DA75-9643-887C-E5BEFA6984BD}" type="parTrans" cxnId="{5B87DC1C-0640-4341-BEE3-D92107463B08}">
      <dgm:prSet/>
      <dgm:spPr/>
      <dgm:t>
        <a:bodyPr/>
        <a:lstStyle/>
        <a:p>
          <a:endParaRPr lang="en-GB"/>
        </a:p>
      </dgm:t>
    </dgm:pt>
    <dgm:pt modelId="{AF67BA28-A631-2F4C-ABA5-3B67793CF54E}" type="sibTrans" cxnId="{5B87DC1C-0640-4341-BEE3-D92107463B08}">
      <dgm:prSet/>
      <dgm:spPr/>
      <dgm:t>
        <a:bodyPr/>
        <a:lstStyle/>
        <a:p>
          <a:endParaRPr lang="en-GB"/>
        </a:p>
      </dgm:t>
    </dgm:pt>
    <dgm:pt modelId="{94D2756F-7585-A842-AE8B-E2C45205B0ED}">
      <dgm:prSet/>
      <dgm:spPr/>
      <dgm:t>
        <a:bodyPr/>
        <a:lstStyle/>
        <a:p>
          <a:r>
            <a:rPr lang="en-ZA" dirty="0"/>
            <a:t>Assembling Budget Controller</a:t>
          </a:r>
        </a:p>
      </dgm:t>
    </dgm:pt>
    <dgm:pt modelId="{C06BA928-A4DA-8947-B43F-795D0D027FAE}" type="parTrans" cxnId="{777DFE91-33CE-1749-9F4B-8596FA895F19}">
      <dgm:prSet/>
      <dgm:spPr/>
      <dgm:t>
        <a:bodyPr/>
        <a:lstStyle/>
        <a:p>
          <a:endParaRPr lang="en-GB"/>
        </a:p>
      </dgm:t>
    </dgm:pt>
    <dgm:pt modelId="{6BCFFB8D-A849-AA47-904A-33B8C2454415}" type="sibTrans" cxnId="{777DFE91-33CE-1749-9F4B-8596FA895F19}">
      <dgm:prSet/>
      <dgm:spPr/>
      <dgm:t>
        <a:bodyPr/>
        <a:lstStyle/>
        <a:p>
          <a:endParaRPr lang="en-GB"/>
        </a:p>
      </dgm:t>
    </dgm:pt>
    <dgm:pt modelId="{CFFB0A44-9141-44B2-938F-DC4EBBE1F679}" type="pres">
      <dgm:prSet presAssocID="{CA8C5B23-D997-4E2B-931C-1DD7FF9D81D5}" presName="theList" presStyleCnt="0">
        <dgm:presLayoutVars>
          <dgm:dir/>
          <dgm:animLvl val="lvl"/>
          <dgm:resizeHandles val="exact"/>
        </dgm:presLayoutVars>
      </dgm:prSet>
      <dgm:spPr/>
    </dgm:pt>
    <dgm:pt modelId="{1CBD0C18-C570-4AE7-9AFA-8D5513972E54}" type="pres">
      <dgm:prSet presAssocID="{B517364A-7A31-42D8-BB2D-E508DD8B3E56}" presName="compNode" presStyleCnt="0"/>
      <dgm:spPr/>
    </dgm:pt>
    <dgm:pt modelId="{6535FCB2-2E14-41A2-A182-7677A6F0EF9B}" type="pres">
      <dgm:prSet presAssocID="{B517364A-7A31-42D8-BB2D-E508DD8B3E56}" presName="aNode" presStyleLbl="bgShp" presStyleIdx="0" presStyleCnt="3"/>
      <dgm:spPr/>
    </dgm:pt>
    <dgm:pt modelId="{96DEE8EE-B8CA-469B-BDF4-327D03F7D5F0}" type="pres">
      <dgm:prSet presAssocID="{B517364A-7A31-42D8-BB2D-E508DD8B3E56}" presName="textNode" presStyleLbl="bgShp" presStyleIdx="0" presStyleCnt="3"/>
      <dgm:spPr/>
    </dgm:pt>
    <dgm:pt modelId="{BC373D9A-4C2E-4AD6-813A-3381EF0038F8}" type="pres">
      <dgm:prSet presAssocID="{B517364A-7A31-42D8-BB2D-E508DD8B3E56}" presName="compChildNode" presStyleCnt="0"/>
      <dgm:spPr/>
    </dgm:pt>
    <dgm:pt modelId="{5F3383AF-4C83-4EC6-9A2E-F4DC016A437E}" type="pres">
      <dgm:prSet presAssocID="{B517364A-7A31-42D8-BB2D-E508DD8B3E56}" presName="theInnerList" presStyleCnt="0"/>
      <dgm:spPr/>
    </dgm:pt>
    <dgm:pt modelId="{9CC8F80F-A4FF-4F49-9903-E62EB5BB2384}" type="pres">
      <dgm:prSet presAssocID="{433FEA72-6BB8-4ADD-BABF-5E0B3DE99AA5}" presName="childNode" presStyleLbl="node1" presStyleIdx="0" presStyleCnt="6">
        <dgm:presLayoutVars>
          <dgm:bulletEnabled val="1"/>
        </dgm:presLayoutVars>
      </dgm:prSet>
      <dgm:spPr/>
    </dgm:pt>
    <dgm:pt modelId="{AD050218-7CC1-3A45-B419-5C1C99414709}" type="pres">
      <dgm:prSet presAssocID="{433FEA72-6BB8-4ADD-BABF-5E0B3DE99AA5}" presName="aSpace2" presStyleCnt="0"/>
      <dgm:spPr/>
    </dgm:pt>
    <dgm:pt modelId="{920CBFCC-CB73-CE47-8179-99A60A3C92DA}" type="pres">
      <dgm:prSet presAssocID="{6222E155-DEAE-4D42-B436-8180B3CBA9FE}" presName="childNode" presStyleLbl="node1" presStyleIdx="1" presStyleCnt="6">
        <dgm:presLayoutVars>
          <dgm:bulletEnabled val="1"/>
        </dgm:presLayoutVars>
      </dgm:prSet>
      <dgm:spPr/>
    </dgm:pt>
    <dgm:pt modelId="{E7421E78-342C-44B1-AAB1-0C3AEEDF1B62}" type="pres">
      <dgm:prSet presAssocID="{B517364A-7A31-42D8-BB2D-E508DD8B3E56}" presName="aSpace" presStyleCnt="0"/>
      <dgm:spPr/>
    </dgm:pt>
    <dgm:pt modelId="{E4F397E1-2460-4732-80AF-44E5F3D533DA}" type="pres">
      <dgm:prSet presAssocID="{40DE08E0-DAE2-4FB8-BC30-11447ABBA31B}" presName="compNode" presStyleCnt="0"/>
      <dgm:spPr/>
    </dgm:pt>
    <dgm:pt modelId="{7C4E82D1-2850-4544-BF42-7B821B3EE142}" type="pres">
      <dgm:prSet presAssocID="{40DE08E0-DAE2-4FB8-BC30-11447ABBA31B}" presName="aNode" presStyleLbl="bgShp" presStyleIdx="1" presStyleCnt="3"/>
      <dgm:spPr/>
    </dgm:pt>
    <dgm:pt modelId="{B5366351-14B3-4DAB-BDFB-A9222E521A64}" type="pres">
      <dgm:prSet presAssocID="{40DE08E0-DAE2-4FB8-BC30-11447ABBA31B}" presName="textNode" presStyleLbl="bgShp" presStyleIdx="1" presStyleCnt="3"/>
      <dgm:spPr/>
    </dgm:pt>
    <dgm:pt modelId="{A6B8147C-3AEE-4FA0-82BB-DBE9FC91A931}" type="pres">
      <dgm:prSet presAssocID="{40DE08E0-DAE2-4FB8-BC30-11447ABBA31B}" presName="compChildNode" presStyleCnt="0"/>
      <dgm:spPr/>
    </dgm:pt>
    <dgm:pt modelId="{B86C92D6-4D4B-41FF-834A-BBE76CAAC4B9}" type="pres">
      <dgm:prSet presAssocID="{40DE08E0-DAE2-4FB8-BC30-11447ABBA31B}" presName="theInnerList" presStyleCnt="0"/>
      <dgm:spPr/>
    </dgm:pt>
    <dgm:pt modelId="{FD7CFE1D-06FF-084E-81C4-44408E1E9843}" type="pres">
      <dgm:prSet presAssocID="{C3894E83-9CA7-E54E-859A-21C77C11F951}" presName="childNode" presStyleLbl="node1" presStyleIdx="2" presStyleCnt="6">
        <dgm:presLayoutVars>
          <dgm:bulletEnabled val="1"/>
        </dgm:presLayoutVars>
      </dgm:prSet>
      <dgm:spPr/>
    </dgm:pt>
    <dgm:pt modelId="{D0857293-5D8C-489D-9D59-FE4AA95F8362}" type="pres">
      <dgm:prSet presAssocID="{40DE08E0-DAE2-4FB8-BC30-11447ABBA31B}" presName="aSpace" presStyleCnt="0"/>
      <dgm:spPr/>
    </dgm:pt>
    <dgm:pt modelId="{C351BF56-126A-410F-9071-1921A30E06CC}" type="pres">
      <dgm:prSet presAssocID="{97C10089-B54E-47F5-9FC3-40135B93792F}" presName="compNode" presStyleCnt="0"/>
      <dgm:spPr/>
    </dgm:pt>
    <dgm:pt modelId="{4DEB88EC-0AE4-41E4-A8C9-A61E623653C3}" type="pres">
      <dgm:prSet presAssocID="{97C10089-B54E-47F5-9FC3-40135B93792F}" presName="aNode" presStyleLbl="bgShp" presStyleIdx="2" presStyleCnt="3"/>
      <dgm:spPr/>
    </dgm:pt>
    <dgm:pt modelId="{27333EB0-A8F7-4BAE-95D8-FA9B172337DC}" type="pres">
      <dgm:prSet presAssocID="{97C10089-B54E-47F5-9FC3-40135B93792F}" presName="textNode" presStyleLbl="bgShp" presStyleIdx="2" presStyleCnt="3"/>
      <dgm:spPr/>
    </dgm:pt>
    <dgm:pt modelId="{6C854400-6812-4A99-BF6D-B03879021A6A}" type="pres">
      <dgm:prSet presAssocID="{97C10089-B54E-47F5-9FC3-40135B93792F}" presName="compChildNode" presStyleCnt="0"/>
      <dgm:spPr/>
    </dgm:pt>
    <dgm:pt modelId="{79925400-FD41-4EF6-A117-C7416704BE35}" type="pres">
      <dgm:prSet presAssocID="{97C10089-B54E-47F5-9FC3-40135B93792F}" presName="theInnerList" presStyleCnt="0"/>
      <dgm:spPr/>
    </dgm:pt>
    <dgm:pt modelId="{5881706C-120B-AC46-8CAC-378BEC9A1F11}" type="pres">
      <dgm:prSet presAssocID="{C3AE72CF-0BBD-2243-952B-1744C7CCADC5}" presName="childNode" presStyleLbl="node1" presStyleIdx="3" presStyleCnt="6">
        <dgm:presLayoutVars>
          <dgm:bulletEnabled val="1"/>
        </dgm:presLayoutVars>
      </dgm:prSet>
      <dgm:spPr/>
    </dgm:pt>
    <dgm:pt modelId="{5D9ABD00-71F8-8E44-B814-A27CF196EE31}" type="pres">
      <dgm:prSet presAssocID="{C3AE72CF-0BBD-2243-952B-1744C7CCADC5}" presName="aSpace2" presStyleCnt="0"/>
      <dgm:spPr/>
    </dgm:pt>
    <dgm:pt modelId="{3967CFCF-572F-D04E-90C4-765D868888C2}" type="pres">
      <dgm:prSet presAssocID="{59A04E54-269B-4E40-B18A-3C2D6FCA33C5}" presName="childNode" presStyleLbl="node1" presStyleIdx="4" presStyleCnt="6">
        <dgm:presLayoutVars>
          <dgm:bulletEnabled val="1"/>
        </dgm:presLayoutVars>
      </dgm:prSet>
      <dgm:spPr/>
    </dgm:pt>
    <dgm:pt modelId="{33ACE5B6-F830-BB4E-B300-2A28ED83FAC5}" type="pres">
      <dgm:prSet presAssocID="{59A04E54-269B-4E40-B18A-3C2D6FCA33C5}" presName="aSpace2" presStyleCnt="0"/>
      <dgm:spPr/>
    </dgm:pt>
    <dgm:pt modelId="{ED55745E-CA81-D849-A03D-26C4EA3E10BE}" type="pres">
      <dgm:prSet presAssocID="{94D2756F-7585-A842-AE8B-E2C45205B0ED}" presName="childNode" presStyleLbl="node1" presStyleIdx="5" presStyleCnt="6">
        <dgm:presLayoutVars>
          <dgm:bulletEnabled val="1"/>
        </dgm:presLayoutVars>
      </dgm:prSet>
      <dgm:spPr/>
    </dgm:pt>
  </dgm:ptLst>
  <dgm:cxnLst>
    <dgm:cxn modelId="{5B87DC1C-0640-4341-BEE3-D92107463B08}" srcId="{97C10089-B54E-47F5-9FC3-40135B93792F}" destId="{59A04E54-269B-4E40-B18A-3C2D6FCA33C5}" srcOrd="1" destOrd="0" parTransId="{14F40609-DA75-9643-887C-E5BEFA6984BD}" sibTransId="{AF67BA28-A631-2F4C-ABA5-3B67793CF54E}"/>
    <dgm:cxn modelId="{FDE44920-A61E-4F89-8184-36D7EEFF5BC7}" srcId="{CA8C5B23-D997-4E2B-931C-1DD7FF9D81D5}" destId="{40DE08E0-DAE2-4FB8-BC30-11447ABBA31B}" srcOrd="1" destOrd="0" parTransId="{788F6DC9-5153-4DDD-AF34-61ECFE0A806A}" sibTransId="{99AFC5D5-C1C5-40FB-9903-86647F237FA6}"/>
    <dgm:cxn modelId="{4D007722-69D9-4221-8CBD-13AB403EF3A7}" type="presOf" srcId="{97C10089-B54E-47F5-9FC3-40135B93792F}" destId="{4DEB88EC-0AE4-41E4-A8C9-A61E623653C3}" srcOrd="0" destOrd="0" presId="urn:microsoft.com/office/officeart/2005/8/layout/lProcess2"/>
    <dgm:cxn modelId="{43795825-853F-4961-89EE-4E4A3007044A}" srcId="{CA8C5B23-D997-4E2B-931C-1DD7FF9D81D5}" destId="{B517364A-7A31-42D8-BB2D-E508DD8B3E56}" srcOrd="0" destOrd="0" parTransId="{8811251C-8646-4A0B-A9F3-98456DE78595}" sibTransId="{2A915C7A-5AB5-4CD7-99D2-83179E9768AE}"/>
    <dgm:cxn modelId="{235AF13B-F53C-4665-963D-6876E1CE9CE8}" type="presOf" srcId="{40DE08E0-DAE2-4FB8-BC30-11447ABBA31B}" destId="{B5366351-14B3-4DAB-BDFB-A9222E521A64}" srcOrd="1" destOrd="0" presId="urn:microsoft.com/office/officeart/2005/8/layout/lProcess2"/>
    <dgm:cxn modelId="{7274763C-5FD0-C546-882A-79F0512BEE45}" type="presOf" srcId="{433FEA72-6BB8-4ADD-BABF-5E0B3DE99AA5}" destId="{9CC8F80F-A4FF-4F49-9903-E62EB5BB2384}" srcOrd="0" destOrd="0" presId="urn:microsoft.com/office/officeart/2005/8/layout/lProcess2"/>
    <dgm:cxn modelId="{9AA69B59-C607-2845-8DBF-9AEFE9671D82}" srcId="{40DE08E0-DAE2-4FB8-BC30-11447ABBA31B}" destId="{C3894E83-9CA7-E54E-859A-21C77C11F951}" srcOrd="0" destOrd="0" parTransId="{148A6333-396B-E246-A485-A93936EB9BC2}" sibTransId="{CFCBEE18-4AD0-1949-A1DF-1D4B4843AE7E}"/>
    <dgm:cxn modelId="{0939C75C-E0EA-4265-A39C-4A91DB59FDED}" type="presOf" srcId="{40DE08E0-DAE2-4FB8-BC30-11447ABBA31B}" destId="{7C4E82D1-2850-4544-BF42-7B821B3EE142}" srcOrd="0" destOrd="0" presId="urn:microsoft.com/office/officeart/2005/8/layout/lProcess2"/>
    <dgm:cxn modelId="{41F90962-C030-6F41-8568-5FBB0A9E3DA9}" type="presOf" srcId="{59A04E54-269B-4E40-B18A-3C2D6FCA33C5}" destId="{3967CFCF-572F-D04E-90C4-765D868888C2}" srcOrd="0" destOrd="0" presId="urn:microsoft.com/office/officeart/2005/8/layout/lProcess2"/>
    <dgm:cxn modelId="{6931246C-E986-4B4D-AC94-49A775C4CEDB}" srcId="{B517364A-7A31-42D8-BB2D-E508DD8B3E56}" destId="{6222E155-DEAE-4D42-B436-8180B3CBA9FE}" srcOrd="1" destOrd="0" parTransId="{CBCFD1DC-AD31-A946-AA69-E68D47D0BF2B}" sibTransId="{A08745D1-E06D-C543-B1D7-CB44F8BB0C30}"/>
    <dgm:cxn modelId="{773BDD77-115F-4E66-9A64-A1CC3CCC8FDC}" type="presOf" srcId="{B517364A-7A31-42D8-BB2D-E508DD8B3E56}" destId="{96DEE8EE-B8CA-469B-BDF4-327D03F7D5F0}" srcOrd="1" destOrd="0" presId="urn:microsoft.com/office/officeart/2005/8/layout/lProcess2"/>
    <dgm:cxn modelId="{8AB10E91-EBF0-0043-8AB9-30FC53C0EA30}" type="presOf" srcId="{C3894E83-9CA7-E54E-859A-21C77C11F951}" destId="{FD7CFE1D-06FF-084E-81C4-44408E1E9843}" srcOrd="0" destOrd="0" presId="urn:microsoft.com/office/officeart/2005/8/layout/lProcess2"/>
    <dgm:cxn modelId="{777DFE91-33CE-1749-9F4B-8596FA895F19}" srcId="{97C10089-B54E-47F5-9FC3-40135B93792F}" destId="{94D2756F-7585-A842-AE8B-E2C45205B0ED}" srcOrd="2" destOrd="0" parTransId="{C06BA928-A4DA-8947-B43F-795D0D027FAE}" sibTransId="{6BCFFB8D-A849-AA47-904A-33B8C2454415}"/>
    <dgm:cxn modelId="{A4610B92-5718-7F4B-9A7D-6F0EA6CFDF28}" type="presOf" srcId="{C3AE72CF-0BBD-2243-952B-1744C7CCADC5}" destId="{5881706C-120B-AC46-8CAC-378BEC9A1F11}" srcOrd="0" destOrd="0" presId="urn:microsoft.com/office/officeart/2005/8/layout/lProcess2"/>
    <dgm:cxn modelId="{6CC23892-3537-CD46-A5B2-30F5CE62466B}" type="presOf" srcId="{94D2756F-7585-A842-AE8B-E2C45205B0ED}" destId="{ED55745E-CA81-D849-A03D-26C4EA3E10BE}" srcOrd="0" destOrd="0" presId="urn:microsoft.com/office/officeart/2005/8/layout/lProcess2"/>
    <dgm:cxn modelId="{B1ED5594-2A51-41CA-B89A-74D075A8A3C5}" srcId="{CA8C5B23-D997-4E2B-931C-1DD7FF9D81D5}" destId="{97C10089-B54E-47F5-9FC3-40135B93792F}" srcOrd="2" destOrd="0" parTransId="{ADF0CDF9-6049-476E-84B7-D64A2F49C288}" sibTransId="{BAC2E9A0-9772-4874-BF6B-522FD71CAAE0}"/>
    <dgm:cxn modelId="{59F83C96-206B-F345-84AF-B82BD1290FEE}" type="presOf" srcId="{6222E155-DEAE-4D42-B436-8180B3CBA9FE}" destId="{920CBFCC-CB73-CE47-8179-99A60A3C92DA}" srcOrd="0" destOrd="0" presId="urn:microsoft.com/office/officeart/2005/8/layout/lProcess2"/>
    <dgm:cxn modelId="{2BBFD3A0-737D-4EEE-814E-701A0439EEE4}" type="presOf" srcId="{CA8C5B23-D997-4E2B-931C-1DD7FF9D81D5}" destId="{CFFB0A44-9141-44B2-938F-DC4EBBE1F679}" srcOrd="0" destOrd="0" presId="urn:microsoft.com/office/officeart/2005/8/layout/lProcess2"/>
    <dgm:cxn modelId="{9445F2CD-9542-4F83-83DF-62921A6ED02F}" type="presOf" srcId="{97C10089-B54E-47F5-9FC3-40135B93792F}" destId="{27333EB0-A8F7-4BAE-95D8-FA9B172337DC}" srcOrd="1" destOrd="0" presId="urn:microsoft.com/office/officeart/2005/8/layout/lProcess2"/>
    <dgm:cxn modelId="{66E567CE-ACC9-42E4-8667-5331B225E0CA}" srcId="{B517364A-7A31-42D8-BB2D-E508DD8B3E56}" destId="{433FEA72-6BB8-4ADD-BABF-5E0B3DE99AA5}" srcOrd="0" destOrd="0" parTransId="{C92998DB-9E34-47B6-B171-EF2D094D9BBE}" sibTransId="{8C03019B-E676-4CAD-A7C1-3B47F89203ED}"/>
    <dgm:cxn modelId="{BC6A5DD0-0B75-E948-9D17-327F423C01D7}" srcId="{97C10089-B54E-47F5-9FC3-40135B93792F}" destId="{C3AE72CF-0BBD-2243-952B-1744C7CCADC5}" srcOrd="0" destOrd="0" parTransId="{B420B2C7-4799-6F42-828A-5A1C0B5ACAFA}" sibTransId="{51170CA4-E629-DC44-9B47-22B634129D16}"/>
    <dgm:cxn modelId="{07E96CD2-5EEB-40DD-B7C9-3F448BEDD12D}" type="presOf" srcId="{B517364A-7A31-42D8-BB2D-E508DD8B3E56}" destId="{6535FCB2-2E14-41A2-A182-7677A6F0EF9B}" srcOrd="0" destOrd="0" presId="urn:microsoft.com/office/officeart/2005/8/layout/lProcess2"/>
    <dgm:cxn modelId="{3FF309BC-6116-42B2-BAA8-461C8E2F5710}" type="presParOf" srcId="{CFFB0A44-9141-44B2-938F-DC4EBBE1F679}" destId="{1CBD0C18-C570-4AE7-9AFA-8D5513972E54}" srcOrd="0" destOrd="0" presId="urn:microsoft.com/office/officeart/2005/8/layout/lProcess2"/>
    <dgm:cxn modelId="{8A21E620-C9AE-4C8A-9916-B64EBA71A41B}" type="presParOf" srcId="{1CBD0C18-C570-4AE7-9AFA-8D5513972E54}" destId="{6535FCB2-2E14-41A2-A182-7677A6F0EF9B}" srcOrd="0" destOrd="0" presId="urn:microsoft.com/office/officeart/2005/8/layout/lProcess2"/>
    <dgm:cxn modelId="{61C30044-9D22-4F63-80D9-FE190F1E99A2}" type="presParOf" srcId="{1CBD0C18-C570-4AE7-9AFA-8D5513972E54}" destId="{96DEE8EE-B8CA-469B-BDF4-327D03F7D5F0}" srcOrd="1" destOrd="0" presId="urn:microsoft.com/office/officeart/2005/8/layout/lProcess2"/>
    <dgm:cxn modelId="{99F49416-6ED8-46B5-9DDF-43CC3AD45A23}" type="presParOf" srcId="{1CBD0C18-C570-4AE7-9AFA-8D5513972E54}" destId="{BC373D9A-4C2E-4AD6-813A-3381EF0038F8}" srcOrd="2" destOrd="0" presId="urn:microsoft.com/office/officeart/2005/8/layout/lProcess2"/>
    <dgm:cxn modelId="{6CD1F6D7-5CB5-463C-9B9D-865D9D3BC3B5}" type="presParOf" srcId="{BC373D9A-4C2E-4AD6-813A-3381EF0038F8}" destId="{5F3383AF-4C83-4EC6-9A2E-F4DC016A437E}" srcOrd="0" destOrd="0" presId="urn:microsoft.com/office/officeart/2005/8/layout/lProcess2"/>
    <dgm:cxn modelId="{D1CAC4D2-BD3F-4D4A-A24B-6A16A0CF5821}" type="presParOf" srcId="{5F3383AF-4C83-4EC6-9A2E-F4DC016A437E}" destId="{9CC8F80F-A4FF-4F49-9903-E62EB5BB2384}" srcOrd="0" destOrd="0" presId="urn:microsoft.com/office/officeart/2005/8/layout/lProcess2"/>
    <dgm:cxn modelId="{409A06C6-49B8-BF46-9127-81A5B81DBC72}" type="presParOf" srcId="{5F3383AF-4C83-4EC6-9A2E-F4DC016A437E}" destId="{AD050218-7CC1-3A45-B419-5C1C99414709}" srcOrd="1" destOrd="0" presId="urn:microsoft.com/office/officeart/2005/8/layout/lProcess2"/>
    <dgm:cxn modelId="{A0F00B7E-2634-2B4F-82ED-B5931F41A1B5}" type="presParOf" srcId="{5F3383AF-4C83-4EC6-9A2E-F4DC016A437E}" destId="{920CBFCC-CB73-CE47-8179-99A60A3C92DA}" srcOrd="2" destOrd="0" presId="urn:microsoft.com/office/officeart/2005/8/layout/lProcess2"/>
    <dgm:cxn modelId="{B220F6B6-F6D2-48FD-8647-FFCC39831A4E}" type="presParOf" srcId="{CFFB0A44-9141-44B2-938F-DC4EBBE1F679}" destId="{E7421E78-342C-44B1-AAB1-0C3AEEDF1B62}" srcOrd="1" destOrd="0" presId="urn:microsoft.com/office/officeart/2005/8/layout/lProcess2"/>
    <dgm:cxn modelId="{C5447B1E-FEC1-4861-90B0-4D175E465F95}" type="presParOf" srcId="{CFFB0A44-9141-44B2-938F-DC4EBBE1F679}" destId="{E4F397E1-2460-4732-80AF-44E5F3D533DA}" srcOrd="2" destOrd="0" presId="urn:microsoft.com/office/officeart/2005/8/layout/lProcess2"/>
    <dgm:cxn modelId="{EF8E9CE1-F786-4BF1-A3AA-7789256A4C60}" type="presParOf" srcId="{E4F397E1-2460-4732-80AF-44E5F3D533DA}" destId="{7C4E82D1-2850-4544-BF42-7B821B3EE142}" srcOrd="0" destOrd="0" presId="urn:microsoft.com/office/officeart/2005/8/layout/lProcess2"/>
    <dgm:cxn modelId="{6EB31692-17D5-49F6-BB09-2741E3574A48}" type="presParOf" srcId="{E4F397E1-2460-4732-80AF-44E5F3D533DA}" destId="{B5366351-14B3-4DAB-BDFB-A9222E521A64}" srcOrd="1" destOrd="0" presId="urn:microsoft.com/office/officeart/2005/8/layout/lProcess2"/>
    <dgm:cxn modelId="{A3DFE93E-0E87-4547-9AA3-42AD0EBE40CB}" type="presParOf" srcId="{E4F397E1-2460-4732-80AF-44E5F3D533DA}" destId="{A6B8147C-3AEE-4FA0-82BB-DBE9FC91A931}" srcOrd="2" destOrd="0" presId="urn:microsoft.com/office/officeart/2005/8/layout/lProcess2"/>
    <dgm:cxn modelId="{9773FE12-C1E5-4614-A060-1F0108E17E5A}" type="presParOf" srcId="{A6B8147C-3AEE-4FA0-82BB-DBE9FC91A931}" destId="{B86C92D6-4D4B-41FF-834A-BBE76CAAC4B9}" srcOrd="0" destOrd="0" presId="urn:microsoft.com/office/officeart/2005/8/layout/lProcess2"/>
    <dgm:cxn modelId="{39C571CB-7EBA-8541-B7B2-2379FEC0379F}" type="presParOf" srcId="{B86C92D6-4D4B-41FF-834A-BBE76CAAC4B9}" destId="{FD7CFE1D-06FF-084E-81C4-44408E1E9843}" srcOrd="0" destOrd="0" presId="urn:microsoft.com/office/officeart/2005/8/layout/lProcess2"/>
    <dgm:cxn modelId="{5DE6AA36-CC9E-440E-B099-CAB55D28A182}" type="presParOf" srcId="{CFFB0A44-9141-44B2-938F-DC4EBBE1F679}" destId="{D0857293-5D8C-489D-9D59-FE4AA95F8362}" srcOrd="3" destOrd="0" presId="urn:microsoft.com/office/officeart/2005/8/layout/lProcess2"/>
    <dgm:cxn modelId="{7108DA38-9AD9-4F5D-A407-5D9E9DF3555D}" type="presParOf" srcId="{CFFB0A44-9141-44B2-938F-DC4EBBE1F679}" destId="{C351BF56-126A-410F-9071-1921A30E06CC}" srcOrd="4" destOrd="0" presId="urn:microsoft.com/office/officeart/2005/8/layout/lProcess2"/>
    <dgm:cxn modelId="{8B74EAC6-4B7A-4BAC-8D9C-F72F82D3123A}" type="presParOf" srcId="{C351BF56-126A-410F-9071-1921A30E06CC}" destId="{4DEB88EC-0AE4-41E4-A8C9-A61E623653C3}" srcOrd="0" destOrd="0" presId="urn:microsoft.com/office/officeart/2005/8/layout/lProcess2"/>
    <dgm:cxn modelId="{DE1E7256-AED5-46FF-B6AD-053657DC8389}" type="presParOf" srcId="{C351BF56-126A-410F-9071-1921A30E06CC}" destId="{27333EB0-A8F7-4BAE-95D8-FA9B172337DC}" srcOrd="1" destOrd="0" presId="urn:microsoft.com/office/officeart/2005/8/layout/lProcess2"/>
    <dgm:cxn modelId="{1A1C5C3D-CDFE-40C0-AE47-4926A2B8C41F}" type="presParOf" srcId="{C351BF56-126A-410F-9071-1921A30E06CC}" destId="{6C854400-6812-4A99-BF6D-B03879021A6A}" srcOrd="2" destOrd="0" presId="urn:microsoft.com/office/officeart/2005/8/layout/lProcess2"/>
    <dgm:cxn modelId="{3FDE42EB-155F-46D9-9710-E59D6B273630}" type="presParOf" srcId="{6C854400-6812-4A99-BF6D-B03879021A6A}" destId="{79925400-FD41-4EF6-A117-C7416704BE35}" srcOrd="0" destOrd="0" presId="urn:microsoft.com/office/officeart/2005/8/layout/lProcess2"/>
    <dgm:cxn modelId="{75E9F646-4167-D24B-B618-ABE0E04867A4}" type="presParOf" srcId="{79925400-FD41-4EF6-A117-C7416704BE35}" destId="{5881706C-120B-AC46-8CAC-378BEC9A1F11}" srcOrd="0" destOrd="0" presId="urn:microsoft.com/office/officeart/2005/8/layout/lProcess2"/>
    <dgm:cxn modelId="{688B4B13-A664-264E-AB18-6C909D625493}" type="presParOf" srcId="{79925400-FD41-4EF6-A117-C7416704BE35}" destId="{5D9ABD00-71F8-8E44-B814-A27CF196EE31}" srcOrd="1" destOrd="0" presId="urn:microsoft.com/office/officeart/2005/8/layout/lProcess2"/>
    <dgm:cxn modelId="{0B38C5AA-BADF-1148-A8A4-A159809871BD}" type="presParOf" srcId="{79925400-FD41-4EF6-A117-C7416704BE35}" destId="{3967CFCF-572F-D04E-90C4-765D868888C2}" srcOrd="2" destOrd="0" presId="urn:microsoft.com/office/officeart/2005/8/layout/lProcess2"/>
    <dgm:cxn modelId="{C86D1B19-4570-354A-9C94-4E54E723A8FF}" type="presParOf" srcId="{79925400-FD41-4EF6-A117-C7416704BE35}" destId="{33ACE5B6-F830-BB4E-B300-2A28ED83FAC5}" srcOrd="3" destOrd="0" presId="urn:microsoft.com/office/officeart/2005/8/layout/lProcess2"/>
    <dgm:cxn modelId="{770BFC99-6CD1-0849-9305-635E5AF88675}" type="presParOf" srcId="{79925400-FD41-4EF6-A117-C7416704BE35}" destId="{ED55745E-CA81-D849-A03D-26C4EA3E10BE}" srcOrd="4"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8C5B23-D997-4E2B-931C-1DD7FF9D81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ZA"/>
        </a:p>
      </dgm:t>
    </dgm:pt>
    <dgm:pt modelId="{B517364A-7A31-42D8-BB2D-E508DD8B3E56}">
      <dgm:prSet/>
      <dgm:spPr/>
      <dgm:t>
        <a:bodyPr/>
        <a:lstStyle/>
        <a:p>
          <a:r>
            <a:rPr lang="en-ZA" dirty="0"/>
            <a:t>Customer Measurements</a:t>
          </a:r>
        </a:p>
      </dgm:t>
    </dgm:pt>
    <dgm:pt modelId="{8811251C-8646-4A0B-A9F3-98456DE78595}" type="parTrans" cxnId="{43795825-853F-4961-89EE-4E4A3007044A}">
      <dgm:prSet/>
      <dgm:spPr/>
      <dgm:t>
        <a:bodyPr/>
        <a:lstStyle/>
        <a:p>
          <a:endParaRPr lang="en-ZA"/>
        </a:p>
      </dgm:t>
    </dgm:pt>
    <dgm:pt modelId="{2A915C7A-5AB5-4CD7-99D2-83179E9768AE}" type="sibTrans" cxnId="{43795825-853F-4961-89EE-4E4A3007044A}">
      <dgm:prSet/>
      <dgm:spPr/>
      <dgm:t>
        <a:bodyPr/>
        <a:lstStyle/>
        <a:p>
          <a:endParaRPr lang="en-ZA"/>
        </a:p>
      </dgm:t>
    </dgm:pt>
    <dgm:pt modelId="{40DE08E0-DAE2-4FB8-BC30-11447ABBA31B}">
      <dgm:prSet/>
      <dgm:spPr/>
      <dgm:t>
        <a:bodyPr/>
        <a:lstStyle/>
        <a:p>
          <a:r>
            <a:rPr lang="en-ZA" dirty="0"/>
            <a:t>Furniture Making</a:t>
          </a:r>
        </a:p>
      </dgm:t>
    </dgm:pt>
    <dgm:pt modelId="{788F6DC9-5153-4DDD-AF34-61ECFE0A806A}" type="parTrans" cxnId="{FDE44920-A61E-4F89-8184-36D7EEFF5BC7}">
      <dgm:prSet/>
      <dgm:spPr/>
      <dgm:t>
        <a:bodyPr/>
        <a:lstStyle/>
        <a:p>
          <a:endParaRPr lang="en-ZA"/>
        </a:p>
      </dgm:t>
    </dgm:pt>
    <dgm:pt modelId="{99AFC5D5-C1C5-40FB-9903-86647F237FA6}" type="sibTrans" cxnId="{FDE44920-A61E-4F89-8184-36D7EEFF5BC7}">
      <dgm:prSet/>
      <dgm:spPr/>
      <dgm:t>
        <a:bodyPr/>
        <a:lstStyle/>
        <a:p>
          <a:endParaRPr lang="en-ZA"/>
        </a:p>
      </dgm:t>
    </dgm:pt>
    <dgm:pt modelId="{97C10089-B54E-47F5-9FC3-40135B93792F}">
      <dgm:prSet/>
      <dgm:spPr/>
      <dgm:t>
        <a:bodyPr/>
        <a:lstStyle/>
        <a:p>
          <a:r>
            <a:rPr lang="en-ZA" dirty="0"/>
            <a:t>Same Week Delivery</a:t>
          </a:r>
        </a:p>
      </dgm:t>
    </dgm:pt>
    <dgm:pt modelId="{ADF0CDF9-6049-476E-84B7-D64A2F49C288}" type="parTrans" cxnId="{B1ED5594-2A51-41CA-B89A-74D075A8A3C5}">
      <dgm:prSet/>
      <dgm:spPr/>
      <dgm:t>
        <a:bodyPr/>
        <a:lstStyle/>
        <a:p>
          <a:endParaRPr lang="en-ZA"/>
        </a:p>
      </dgm:t>
    </dgm:pt>
    <dgm:pt modelId="{BAC2E9A0-9772-4874-BF6B-522FD71CAAE0}" type="sibTrans" cxnId="{B1ED5594-2A51-41CA-B89A-74D075A8A3C5}">
      <dgm:prSet/>
      <dgm:spPr/>
      <dgm:t>
        <a:bodyPr/>
        <a:lstStyle/>
        <a:p>
          <a:endParaRPr lang="en-ZA"/>
        </a:p>
      </dgm:t>
    </dgm:pt>
    <dgm:pt modelId="{5256EFF9-F5A5-4923-9A00-C1B0FB72570A}">
      <dgm:prSet/>
      <dgm:spPr/>
      <dgm:t>
        <a:bodyPr/>
        <a:lstStyle/>
        <a:p>
          <a:pPr>
            <a:buNone/>
          </a:pPr>
          <a:r>
            <a:rPr lang="en-ZA" dirty="0"/>
            <a:t>P1</a:t>
          </a:r>
        </a:p>
      </dgm:t>
    </dgm:pt>
    <dgm:pt modelId="{923F73D3-C33E-4120-8796-B9B29BCE68D3}" type="parTrans" cxnId="{26A8C1DA-416D-4FE1-985D-2CBE941CDC2F}">
      <dgm:prSet/>
      <dgm:spPr/>
      <dgm:t>
        <a:bodyPr/>
        <a:lstStyle/>
        <a:p>
          <a:endParaRPr lang="en-ZA"/>
        </a:p>
      </dgm:t>
    </dgm:pt>
    <dgm:pt modelId="{7109EBB1-AC3A-4CFF-8261-9FBAE83F90A6}" type="sibTrans" cxnId="{26A8C1DA-416D-4FE1-985D-2CBE941CDC2F}">
      <dgm:prSet/>
      <dgm:spPr/>
      <dgm:t>
        <a:bodyPr/>
        <a:lstStyle/>
        <a:p>
          <a:endParaRPr lang="en-ZA"/>
        </a:p>
      </dgm:t>
    </dgm:pt>
    <dgm:pt modelId="{D375F8B0-2C46-44A8-BC46-4BDEC495B648}">
      <dgm:prSet/>
      <dgm:spPr/>
      <dgm:t>
        <a:bodyPr/>
        <a:lstStyle/>
        <a:p>
          <a:r>
            <a:rPr lang="en-ZA" dirty="0"/>
            <a:t>P1</a:t>
          </a:r>
        </a:p>
      </dgm:t>
    </dgm:pt>
    <dgm:pt modelId="{6ADEAC2C-41A2-4425-8392-2E56D518B346}" type="parTrans" cxnId="{56AF6AC0-5BC0-488C-966E-3CC6B86145E8}">
      <dgm:prSet/>
      <dgm:spPr/>
      <dgm:t>
        <a:bodyPr/>
        <a:lstStyle/>
        <a:p>
          <a:endParaRPr lang="en-ZA"/>
        </a:p>
      </dgm:t>
    </dgm:pt>
    <dgm:pt modelId="{004838B3-AB94-46EE-8482-15EF110CDA2F}" type="sibTrans" cxnId="{56AF6AC0-5BC0-488C-966E-3CC6B86145E8}">
      <dgm:prSet/>
      <dgm:spPr/>
      <dgm:t>
        <a:bodyPr/>
        <a:lstStyle/>
        <a:p>
          <a:endParaRPr lang="en-ZA"/>
        </a:p>
      </dgm:t>
    </dgm:pt>
    <dgm:pt modelId="{621E552A-B65B-4D65-AD45-E1C2E59B08ED}">
      <dgm:prSet/>
      <dgm:spPr/>
      <dgm:t>
        <a:bodyPr/>
        <a:lstStyle/>
        <a:p>
          <a:pPr>
            <a:buFont typeface="Arial" panose="020B0604020202020204" pitchFamily="34" charset="0"/>
            <a:buChar char="•"/>
          </a:pPr>
          <a:r>
            <a:rPr lang="en-GB" dirty="0"/>
            <a:t>Customer Measurer </a:t>
          </a:r>
          <a:r>
            <a:rPr lang="en-GB" i="1" dirty="0"/>
            <a:t>(App)</a:t>
          </a:r>
          <a:endParaRPr lang="en-ZA" i="1" dirty="0"/>
        </a:p>
      </dgm:t>
    </dgm:pt>
    <dgm:pt modelId="{AE1F4212-18ED-42AD-AE80-CF7784F38D7D}" type="parTrans" cxnId="{5CFF8C80-A960-4EBF-99EC-F88E51F6BB9C}">
      <dgm:prSet/>
      <dgm:spPr/>
      <dgm:t>
        <a:bodyPr/>
        <a:lstStyle/>
        <a:p>
          <a:endParaRPr lang="en-ZA"/>
        </a:p>
      </dgm:t>
    </dgm:pt>
    <dgm:pt modelId="{36C4922D-183B-491F-83BD-D39C393BCC19}" type="sibTrans" cxnId="{5CFF8C80-A960-4EBF-99EC-F88E51F6BB9C}">
      <dgm:prSet/>
      <dgm:spPr/>
      <dgm:t>
        <a:bodyPr/>
        <a:lstStyle/>
        <a:p>
          <a:endParaRPr lang="en-ZA"/>
        </a:p>
      </dgm:t>
    </dgm:pt>
    <dgm:pt modelId="{4113EDA3-AA0B-470E-9F00-522EE65A3B47}">
      <dgm:prSet/>
      <dgm:spPr/>
      <dgm:t>
        <a:bodyPr/>
        <a:lstStyle/>
        <a:p>
          <a:r>
            <a:rPr lang="en-ZA" dirty="0"/>
            <a:t>P2</a:t>
          </a:r>
        </a:p>
      </dgm:t>
    </dgm:pt>
    <dgm:pt modelId="{1A2707C7-90C9-4A1E-B682-813EFB524701}" type="parTrans" cxnId="{038C161E-A41A-42AB-B45F-46D1EA82F496}">
      <dgm:prSet/>
      <dgm:spPr/>
      <dgm:t>
        <a:bodyPr/>
        <a:lstStyle/>
        <a:p>
          <a:endParaRPr lang="en-ZA"/>
        </a:p>
      </dgm:t>
    </dgm:pt>
    <dgm:pt modelId="{29BC4141-5D87-44D7-A48E-3C5593211558}" type="sibTrans" cxnId="{038C161E-A41A-42AB-B45F-46D1EA82F496}">
      <dgm:prSet/>
      <dgm:spPr/>
      <dgm:t>
        <a:bodyPr/>
        <a:lstStyle/>
        <a:p>
          <a:endParaRPr lang="en-ZA"/>
        </a:p>
      </dgm:t>
    </dgm:pt>
    <dgm:pt modelId="{54940262-408E-49B6-9E49-F8BF64E40148}">
      <dgm:prSet/>
      <dgm:spPr/>
      <dgm:t>
        <a:bodyPr/>
        <a:lstStyle/>
        <a:p>
          <a:r>
            <a:rPr lang="en-ZA" dirty="0"/>
            <a:t>App Store Availability Manager</a:t>
          </a:r>
        </a:p>
      </dgm:t>
    </dgm:pt>
    <dgm:pt modelId="{FA067374-8B39-49C9-B748-CD8A1ED2474F}" type="parTrans" cxnId="{B988F6A9-D695-4F88-911A-81E94E708B75}">
      <dgm:prSet/>
      <dgm:spPr/>
      <dgm:t>
        <a:bodyPr/>
        <a:lstStyle/>
        <a:p>
          <a:endParaRPr lang="en-ZA"/>
        </a:p>
      </dgm:t>
    </dgm:pt>
    <dgm:pt modelId="{FE97092E-F348-4F30-9EF2-6D776E55EE4C}" type="sibTrans" cxnId="{B988F6A9-D695-4F88-911A-81E94E708B75}">
      <dgm:prSet/>
      <dgm:spPr/>
      <dgm:t>
        <a:bodyPr/>
        <a:lstStyle/>
        <a:p>
          <a:endParaRPr lang="en-ZA"/>
        </a:p>
      </dgm:t>
    </dgm:pt>
    <dgm:pt modelId="{B69B2806-BA6A-454D-B24F-7CCCCE05C4B4}">
      <dgm:prSet/>
      <dgm:spPr/>
      <dgm:t>
        <a:bodyPr/>
        <a:lstStyle/>
        <a:p>
          <a:r>
            <a:rPr lang="en-ZA" dirty="0"/>
            <a:t>P3</a:t>
          </a:r>
        </a:p>
      </dgm:t>
    </dgm:pt>
    <dgm:pt modelId="{420D62A4-2F81-4415-A8C0-05CE40905A98}" type="parTrans" cxnId="{C55396C3-9616-4BFC-BAF7-D04D824E9F6A}">
      <dgm:prSet/>
      <dgm:spPr/>
      <dgm:t>
        <a:bodyPr/>
        <a:lstStyle/>
        <a:p>
          <a:endParaRPr lang="en-ZA"/>
        </a:p>
      </dgm:t>
    </dgm:pt>
    <dgm:pt modelId="{574BD758-72B9-4AE2-93F2-A114A436C9E1}" type="sibTrans" cxnId="{C55396C3-9616-4BFC-BAF7-D04D824E9F6A}">
      <dgm:prSet/>
      <dgm:spPr/>
      <dgm:t>
        <a:bodyPr/>
        <a:lstStyle/>
        <a:p>
          <a:endParaRPr lang="en-ZA"/>
        </a:p>
      </dgm:t>
    </dgm:pt>
    <dgm:pt modelId="{433FEA72-6BB8-4ADD-BABF-5E0B3DE99AA5}">
      <dgm:prSet/>
      <dgm:spPr/>
      <dgm:t>
        <a:bodyPr/>
        <a:lstStyle/>
        <a:p>
          <a:r>
            <a:rPr lang="en-ZA" dirty="0"/>
            <a:t>App Store Budget Controller</a:t>
          </a:r>
        </a:p>
      </dgm:t>
    </dgm:pt>
    <dgm:pt modelId="{C92998DB-9E34-47B6-B171-EF2D094D9BBE}" type="parTrans" cxnId="{66E567CE-ACC9-42E4-8667-5331B225E0CA}">
      <dgm:prSet/>
      <dgm:spPr/>
      <dgm:t>
        <a:bodyPr/>
        <a:lstStyle/>
        <a:p>
          <a:endParaRPr lang="en-ZA"/>
        </a:p>
      </dgm:t>
    </dgm:pt>
    <dgm:pt modelId="{8C03019B-E676-4CAD-A7C1-3B47F89203ED}" type="sibTrans" cxnId="{66E567CE-ACC9-42E4-8667-5331B225E0CA}">
      <dgm:prSet/>
      <dgm:spPr/>
      <dgm:t>
        <a:bodyPr/>
        <a:lstStyle/>
        <a:p>
          <a:endParaRPr lang="en-ZA"/>
        </a:p>
      </dgm:t>
    </dgm:pt>
    <dgm:pt modelId="{2BA582FB-645C-4903-B0C5-3C2D4FF5BCAB}">
      <dgm:prSet/>
      <dgm:spPr/>
      <dgm:t>
        <a:bodyPr/>
        <a:lstStyle/>
        <a:p>
          <a:r>
            <a:rPr lang="en-ZA" dirty="0"/>
            <a:t>P4</a:t>
          </a:r>
        </a:p>
      </dgm:t>
    </dgm:pt>
    <dgm:pt modelId="{69D30F9C-C7EB-4251-B269-A95A21DF2295}" type="parTrans" cxnId="{FC335D3A-3A34-4FCE-9F30-4C7C3DF4ABBB}">
      <dgm:prSet/>
      <dgm:spPr/>
      <dgm:t>
        <a:bodyPr/>
        <a:lstStyle/>
        <a:p>
          <a:endParaRPr lang="en-ZA"/>
        </a:p>
      </dgm:t>
    </dgm:pt>
    <dgm:pt modelId="{BC64E559-90A7-4E00-9FDD-F6A2BD1D0FC6}" type="sibTrans" cxnId="{FC335D3A-3A34-4FCE-9F30-4C7C3DF4ABBB}">
      <dgm:prSet/>
      <dgm:spPr/>
      <dgm:t>
        <a:bodyPr/>
        <a:lstStyle/>
        <a:p>
          <a:endParaRPr lang="en-ZA"/>
        </a:p>
      </dgm:t>
    </dgm:pt>
    <dgm:pt modelId="{29C164FA-5970-48F0-8C46-B68981C52753}">
      <dgm:prSet/>
      <dgm:spPr/>
      <dgm:t>
        <a:bodyPr/>
        <a:lstStyle/>
        <a:p>
          <a:r>
            <a:rPr lang="en-ZA" dirty="0"/>
            <a:t>?</a:t>
          </a:r>
        </a:p>
      </dgm:t>
    </dgm:pt>
    <dgm:pt modelId="{59F98EAC-7143-4064-A1FC-BBB471BE1E09}" type="parTrans" cxnId="{E6ADFB58-C7F4-4FE1-8BB8-60BD71D6F3CA}">
      <dgm:prSet/>
      <dgm:spPr/>
      <dgm:t>
        <a:bodyPr/>
        <a:lstStyle/>
        <a:p>
          <a:endParaRPr lang="en-ZA"/>
        </a:p>
      </dgm:t>
    </dgm:pt>
    <dgm:pt modelId="{EA9EBB61-7EA6-4077-954E-7DB7EAE78493}" type="sibTrans" cxnId="{E6ADFB58-C7F4-4FE1-8BB8-60BD71D6F3CA}">
      <dgm:prSet/>
      <dgm:spPr/>
      <dgm:t>
        <a:bodyPr/>
        <a:lstStyle/>
        <a:p>
          <a:endParaRPr lang="en-ZA"/>
        </a:p>
      </dgm:t>
    </dgm:pt>
    <dgm:pt modelId="{2073CDF3-D3E6-4A81-8B25-134287181214}">
      <dgm:prSet/>
      <dgm:spPr/>
      <dgm:t>
        <a:bodyPr/>
        <a:lstStyle/>
        <a:p>
          <a:r>
            <a:rPr lang="en-ZA"/>
            <a:t>P1</a:t>
          </a:r>
          <a:endParaRPr lang="en-ZA" dirty="0"/>
        </a:p>
      </dgm:t>
    </dgm:pt>
    <dgm:pt modelId="{11671049-C7BB-4E4C-8FD0-A2DABDE97224}" type="parTrans" cxnId="{A2C63992-623E-4E29-A3CB-92988A538919}">
      <dgm:prSet/>
      <dgm:spPr/>
      <dgm:t>
        <a:bodyPr/>
        <a:lstStyle/>
        <a:p>
          <a:endParaRPr lang="en-GB"/>
        </a:p>
      </dgm:t>
    </dgm:pt>
    <dgm:pt modelId="{EC859E88-5A2F-46FA-A2C4-A1BFA4820F4B}" type="sibTrans" cxnId="{A2C63992-623E-4E29-A3CB-92988A538919}">
      <dgm:prSet/>
      <dgm:spPr/>
      <dgm:t>
        <a:bodyPr/>
        <a:lstStyle/>
        <a:p>
          <a:endParaRPr lang="en-GB"/>
        </a:p>
      </dgm:t>
    </dgm:pt>
    <dgm:pt modelId="{20F118F6-7842-334F-A0C2-B1889CDE0C1C}">
      <dgm:prSet/>
      <dgm:spPr/>
      <dgm:t>
        <a:bodyPr/>
        <a:lstStyle/>
        <a:p>
          <a:pPr>
            <a:buAutoNum type="arabicPeriod"/>
          </a:pPr>
          <a:r>
            <a:rPr lang="en-US" dirty="0"/>
            <a:t>Children Furniture Maker</a:t>
          </a:r>
          <a:endParaRPr lang="en-ZA" dirty="0"/>
        </a:p>
      </dgm:t>
    </dgm:pt>
    <dgm:pt modelId="{38CBBAAB-F674-3240-A70A-99680D7BCC4D}" type="parTrans" cxnId="{6A1C6431-603D-754A-B882-5485D026753D}">
      <dgm:prSet/>
      <dgm:spPr/>
      <dgm:t>
        <a:bodyPr/>
        <a:lstStyle/>
        <a:p>
          <a:endParaRPr lang="en-GB"/>
        </a:p>
      </dgm:t>
    </dgm:pt>
    <dgm:pt modelId="{3F26A054-CACF-7645-89CF-D008BE969B34}" type="sibTrans" cxnId="{6A1C6431-603D-754A-B882-5485D026753D}">
      <dgm:prSet/>
      <dgm:spPr/>
      <dgm:t>
        <a:bodyPr/>
        <a:lstStyle/>
        <a:p>
          <a:endParaRPr lang="en-GB"/>
        </a:p>
      </dgm:t>
    </dgm:pt>
    <dgm:pt modelId="{9FA6D437-7D51-5F48-964C-19C24953AFAF}">
      <dgm:prSet/>
      <dgm:spPr/>
      <dgm:t>
        <a:bodyPr/>
        <a:lstStyle/>
        <a:p>
          <a:r>
            <a:rPr lang="en-ZA" dirty="0"/>
            <a:t>Raw Materials Supervisor</a:t>
          </a:r>
        </a:p>
      </dgm:t>
    </dgm:pt>
    <dgm:pt modelId="{9523C2AC-5CDA-B742-BA61-AEAF0CDCF785}" type="parTrans" cxnId="{8F6FB878-545C-944E-8110-7459123A8200}">
      <dgm:prSet/>
      <dgm:spPr/>
      <dgm:t>
        <a:bodyPr/>
        <a:lstStyle/>
        <a:p>
          <a:endParaRPr lang="en-GB"/>
        </a:p>
      </dgm:t>
    </dgm:pt>
    <dgm:pt modelId="{F1556910-4AA7-6943-B58B-E7E6427D803C}" type="sibTrans" cxnId="{8F6FB878-545C-944E-8110-7459123A8200}">
      <dgm:prSet/>
      <dgm:spPr/>
      <dgm:t>
        <a:bodyPr/>
        <a:lstStyle/>
        <a:p>
          <a:endParaRPr lang="en-GB"/>
        </a:p>
      </dgm:t>
    </dgm:pt>
    <dgm:pt modelId="{421C4C65-E4B0-304E-B068-C07C1887C1AC}">
      <dgm:prSet/>
      <dgm:spPr/>
      <dgm:t>
        <a:bodyPr/>
        <a:lstStyle/>
        <a:p>
          <a:r>
            <a:rPr lang="en-ZA" dirty="0"/>
            <a:t>P3</a:t>
          </a:r>
        </a:p>
      </dgm:t>
    </dgm:pt>
    <dgm:pt modelId="{CFCE242E-7BF4-BD4E-B7E0-8545732B6845}" type="parTrans" cxnId="{041626C7-450C-F542-9D4F-D99EEA96A38B}">
      <dgm:prSet/>
      <dgm:spPr/>
      <dgm:t>
        <a:bodyPr/>
        <a:lstStyle/>
        <a:p>
          <a:endParaRPr lang="en-GB"/>
        </a:p>
      </dgm:t>
    </dgm:pt>
    <dgm:pt modelId="{0AEB8CB4-5648-1242-8F97-7710684D9D22}" type="sibTrans" cxnId="{041626C7-450C-F542-9D4F-D99EEA96A38B}">
      <dgm:prSet/>
      <dgm:spPr/>
      <dgm:t>
        <a:bodyPr/>
        <a:lstStyle/>
        <a:p>
          <a:endParaRPr lang="en-GB"/>
        </a:p>
      </dgm:t>
    </dgm:pt>
    <dgm:pt modelId="{C3894E83-9CA7-E54E-859A-21C77C11F951}">
      <dgm:prSet/>
      <dgm:spPr/>
      <dgm:t>
        <a:bodyPr/>
        <a:lstStyle/>
        <a:p>
          <a:r>
            <a:rPr lang="en-ZA" dirty="0"/>
            <a:t>Raw Materials Budget Controller</a:t>
          </a:r>
        </a:p>
      </dgm:t>
    </dgm:pt>
    <dgm:pt modelId="{148A6333-396B-E246-A485-A93936EB9BC2}" type="parTrans" cxnId="{9AA69B59-C607-2845-8DBF-9AEFE9671D82}">
      <dgm:prSet/>
      <dgm:spPr/>
      <dgm:t>
        <a:bodyPr/>
        <a:lstStyle/>
        <a:p>
          <a:endParaRPr lang="en-GB"/>
        </a:p>
      </dgm:t>
    </dgm:pt>
    <dgm:pt modelId="{CFCBEE18-4AD0-1949-A1DF-1D4B4843AE7E}" type="sibTrans" cxnId="{9AA69B59-C607-2845-8DBF-9AEFE9671D82}">
      <dgm:prSet/>
      <dgm:spPr/>
      <dgm:t>
        <a:bodyPr/>
        <a:lstStyle/>
        <a:p>
          <a:endParaRPr lang="en-GB"/>
        </a:p>
      </dgm:t>
    </dgm:pt>
    <dgm:pt modelId="{794583D9-6C6C-404F-B35F-80B586DEC592}">
      <dgm:prSet/>
      <dgm:spPr/>
      <dgm:t>
        <a:bodyPr/>
        <a:lstStyle/>
        <a:p>
          <a:r>
            <a:rPr lang="en-ZA" dirty="0"/>
            <a:t>P4</a:t>
          </a:r>
        </a:p>
      </dgm:t>
    </dgm:pt>
    <dgm:pt modelId="{451EE55B-7F9B-E140-88FF-FB0E159F506E}" type="parTrans" cxnId="{913DB28D-3FD3-184F-B77D-3BEB66A0D3D6}">
      <dgm:prSet/>
      <dgm:spPr/>
      <dgm:t>
        <a:bodyPr/>
        <a:lstStyle/>
        <a:p>
          <a:endParaRPr lang="en-GB"/>
        </a:p>
      </dgm:t>
    </dgm:pt>
    <dgm:pt modelId="{CACC78A7-204F-C548-96E9-9E5F19919059}" type="sibTrans" cxnId="{913DB28D-3FD3-184F-B77D-3BEB66A0D3D6}">
      <dgm:prSet/>
      <dgm:spPr/>
      <dgm:t>
        <a:bodyPr/>
        <a:lstStyle/>
        <a:p>
          <a:endParaRPr lang="en-GB"/>
        </a:p>
      </dgm:t>
    </dgm:pt>
    <dgm:pt modelId="{2372AE84-D127-0049-8BB1-CF263A8FC0A9}">
      <dgm:prSet/>
      <dgm:spPr/>
      <dgm:t>
        <a:bodyPr/>
        <a:lstStyle/>
        <a:p>
          <a:r>
            <a:rPr lang="en-ZA" dirty="0"/>
            <a:t>?</a:t>
          </a:r>
        </a:p>
      </dgm:t>
    </dgm:pt>
    <dgm:pt modelId="{2CBF63AE-F2C6-FD48-BBCA-309553170889}" type="parTrans" cxnId="{32CB1B1C-6975-5F4C-91E9-0034FE05AD88}">
      <dgm:prSet/>
      <dgm:spPr/>
      <dgm:t>
        <a:bodyPr/>
        <a:lstStyle/>
        <a:p>
          <a:endParaRPr lang="en-GB"/>
        </a:p>
      </dgm:t>
    </dgm:pt>
    <dgm:pt modelId="{9F33F800-366C-B74C-AECD-7185D5C7F4B9}" type="sibTrans" cxnId="{32CB1B1C-6975-5F4C-91E9-0034FE05AD88}">
      <dgm:prSet/>
      <dgm:spPr/>
      <dgm:t>
        <a:bodyPr/>
        <a:lstStyle/>
        <a:p>
          <a:endParaRPr lang="en-GB"/>
        </a:p>
      </dgm:t>
    </dgm:pt>
    <dgm:pt modelId="{16881DAD-6243-2A48-B308-ABC51C310E6E}">
      <dgm:prSet/>
      <dgm:spPr/>
      <dgm:t>
        <a:bodyPr/>
        <a:lstStyle/>
        <a:p>
          <a:pPr>
            <a:buAutoNum type="arabicPeriod"/>
          </a:pPr>
          <a:r>
            <a:rPr lang="en-US" dirty="0"/>
            <a:t>Delivery Van Driver</a:t>
          </a:r>
          <a:endParaRPr lang="en-ZA" dirty="0"/>
        </a:p>
      </dgm:t>
    </dgm:pt>
    <dgm:pt modelId="{CF2CDAD3-429A-A849-8F4C-86BBE1BC7A10}" type="parTrans" cxnId="{EA001C3E-298E-2341-B808-4D6134B8E4AD}">
      <dgm:prSet/>
      <dgm:spPr/>
      <dgm:t>
        <a:bodyPr/>
        <a:lstStyle/>
        <a:p>
          <a:endParaRPr lang="en-GB"/>
        </a:p>
      </dgm:t>
    </dgm:pt>
    <dgm:pt modelId="{CB4C9289-818E-1544-9DFC-399BEBC51BC4}" type="sibTrans" cxnId="{EA001C3E-298E-2341-B808-4D6134B8E4AD}">
      <dgm:prSet/>
      <dgm:spPr/>
      <dgm:t>
        <a:bodyPr/>
        <a:lstStyle/>
        <a:p>
          <a:endParaRPr lang="en-GB"/>
        </a:p>
      </dgm:t>
    </dgm:pt>
    <dgm:pt modelId="{7F92142C-738F-7D4C-9DC0-5C5CB0C73E3C}">
      <dgm:prSet/>
      <dgm:spPr/>
      <dgm:t>
        <a:bodyPr/>
        <a:lstStyle/>
        <a:p>
          <a:r>
            <a:rPr lang="en-ZA" dirty="0"/>
            <a:t>P2</a:t>
          </a:r>
        </a:p>
      </dgm:t>
    </dgm:pt>
    <dgm:pt modelId="{55BB2474-F703-CE47-A15D-AE6BB30E320F}" type="parTrans" cxnId="{EE8880E7-AFFA-6D4D-B754-895909766A80}">
      <dgm:prSet/>
      <dgm:spPr/>
      <dgm:t>
        <a:bodyPr/>
        <a:lstStyle/>
        <a:p>
          <a:endParaRPr lang="en-GB"/>
        </a:p>
      </dgm:t>
    </dgm:pt>
    <dgm:pt modelId="{2FC52206-C1C9-7F4C-930B-48E386D744F4}" type="sibTrans" cxnId="{EE8880E7-AFFA-6D4D-B754-895909766A80}">
      <dgm:prSet/>
      <dgm:spPr/>
      <dgm:t>
        <a:bodyPr/>
        <a:lstStyle/>
        <a:p>
          <a:endParaRPr lang="en-GB"/>
        </a:p>
      </dgm:t>
    </dgm:pt>
    <dgm:pt modelId="{7DFF382F-F4C7-AF4A-9773-3BB529614A9F}">
      <dgm:prSet/>
      <dgm:spPr/>
      <dgm:t>
        <a:bodyPr/>
        <a:lstStyle/>
        <a:p>
          <a:r>
            <a:rPr lang="en-ZA" dirty="0"/>
            <a:t>Orders Manager</a:t>
          </a:r>
        </a:p>
      </dgm:t>
    </dgm:pt>
    <dgm:pt modelId="{2CF9DFF7-1808-A74F-AB9E-1B0280F555CA}" type="parTrans" cxnId="{F46570E8-AA26-9847-952B-310E192221FA}">
      <dgm:prSet/>
      <dgm:spPr/>
      <dgm:t>
        <a:bodyPr/>
        <a:lstStyle/>
        <a:p>
          <a:endParaRPr lang="en-GB"/>
        </a:p>
      </dgm:t>
    </dgm:pt>
    <dgm:pt modelId="{6BCE433A-3E8D-A649-966F-04C58ECC124D}" type="sibTrans" cxnId="{F46570E8-AA26-9847-952B-310E192221FA}">
      <dgm:prSet/>
      <dgm:spPr/>
      <dgm:t>
        <a:bodyPr/>
        <a:lstStyle/>
        <a:p>
          <a:endParaRPr lang="en-GB"/>
        </a:p>
      </dgm:t>
    </dgm:pt>
    <dgm:pt modelId="{06ED0247-348C-9843-BBA1-1E460283B050}">
      <dgm:prSet/>
      <dgm:spPr/>
      <dgm:t>
        <a:bodyPr/>
        <a:lstStyle/>
        <a:p>
          <a:r>
            <a:rPr lang="en-ZA" dirty="0"/>
            <a:t>P3</a:t>
          </a:r>
        </a:p>
      </dgm:t>
    </dgm:pt>
    <dgm:pt modelId="{5A9A189C-5441-FD41-9BB7-EE3D6F6231C3}" type="parTrans" cxnId="{ABD5C0BE-86C9-9242-80FF-D32513667486}">
      <dgm:prSet/>
      <dgm:spPr/>
      <dgm:t>
        <a:bodyPr/>
        <a:lstStyle/>
        <a:p>
          <a:endParaRPr lang="en-GB"/>
        </a:p>
      </dgm:t>
    </dgm:pt>
    <dgm:pt modelId="{A9E52B94-CFB4-B942-A179-EDFD09A2B0BE}" type="sibTrans" cxnId="{ABD5C0BE-86C9-9242-80FF-D32513667486}">
      <dgm:prSet/>
      <dgm:spPr/>
      <dgm:t>
        <a:bodyPr/>
        <a:lstStyle/>
        <a:p>
          <a:endParaRPr lang="en-GB"/>
        </a:p>
      </dgm:t>
    </dgm:pt>
    <dgm:pt modelId="{C3AE72CF-0BBD-2243-952B-1744C7CCADC5}">
      <dgm:prSet/>
      <dgm:spPr/>
      <dgm:t>
        <a:bodyPr/>
        <a:lstStyle/>
        <a:p>
          <a:r>
            <a:rPr lang="en-ZA" dirty="0"/>
            <a:t>Sales and Profitability Assurer</a:t>
          </a:r>
        </a:p>
      </dgm:t>
    </dgm:pt>
    <dgm:pt modelId="{B420B2C7-4799-6F42-828A-5A1C0B5ACAFA}" type="parTrans" cxnId="{BC6A5DD0-0B75-E948-9D17-327F423C01D7}">
      <dgm:prSet/>
      <dgm:spPr/>
      <dgm:t>
        <a:bodyPr/>
        <a:lstStyle/>
        <a:p>
          <a:endParaRPr lang="en-GB"/>
        </a:p>
      </dgm:t>
    </dgm:pt>
    <dgm:pt modelId="{51170CA4-E629-DC44-9B47-22B634129D16}" type="sibTrans" cxnId="{BC6A5DD0-0B75-E948-9D17-327F423C01D7}">
      <dgm:prSet/>
      <dgm:spPr/>
      <dgm:t>
        <a:bodyPr/>
        <a:lstStyle/>
        <a:p>
          <a:endParaRPr lang="en-GB"/>
        </a:p>
      </dgm:t>
    </dgm:pt>
    <dgm:pt modelId="{459CCDBC-2DFD-AA4C-83EF-6B0F3A543678}">
      <dgm:prSet/>
      <dgm:spPr/>
      <dgm:t>
        <a:bodyPr/>
        <a:lstStyle/>
        <a:p>
          <a:r>
            <a:rPr lang="en-ZA" dirty="0"/>
            <a:t>P4</a:t>
          </a:r>
        </a:p>
      </dgm:t>
    </dgm:pt>
    <dgm:pt modelId="{FB26C9B3-DD00-4B44-B13B-79185CE2EC9E}" type="parTrans" cxnId="{FD212AB9-1420-AF46-9143-C28D64032C66}">
      <dgm:prSet/>
      <dgm:spPr/>
      <dgm:t>
        <a:bodyPr/>
        <a:lstStyle/>
        <a:p>
          <a:endParaRPr lang="en-GB"/>
        </a:p>
      </dgm:t>
    </dgm:pt>
    <dgm:pt modelId="{65A1BB14-5F71-FD4D-B59D-1FE295FD9F2A}" type="sibTrans" cxnId="{FD212AB9-1420-AF46-9143-C28D64032C66}">
      <dgm:prSet/>
      <dgm:spPr/>
      <dgm:t>
        <a:bodyPr/>
        <a:lstStyle/>
        <a:p>
          <a:endParaRPr lang="en-GB"/>
        </a:p>
      </dgm:t>
    </dgm:pt>
    <dgm:pt modelId="{D8EFCFBB-2E6D-514A-8569-9D2749B914FC}">
      <dgm:prSet/>
      <dgm:spPr/>
      <dgm:t>
        <a:bodyPr/>
        <a:lstStyle/>
        <a:p>
          <a:r>
            <a:rPr lang="en-ZA" dirty="0"/>
            <a:t>?</a:t>
          </a:r>
        </a:p>
      </dgm:t>
    </dgm:pt>
    <dgm:pt modelId="{AA28BB80-DDB6-D343-9253-214E05F7EC80}" type="parTrans" cxnId="{74D77F3A-6C57-7D4F-9E93-6CF31A8ED49B}">
      <dgm:prSet/>
      <dgm:spPr/>
      <dgm:t>
        <a:bodyPr/>
        <a:lstStyle/>
        <a:p>
          <a:endParaRPr lang="en-GB"/>
        </a:p>
      </dgm:t>
    </dgm:pt>
    <dgm:pt modelId="{47D791DD-0ABB-6140-BC60-846AF41B4AFB}" type="sibTrans" cxnId="{74D77F3A-6C57-7D4F-9E93-6CF31A8ED49B}">
      <dgm:prSet/>
      <dgm:spPr/>
      <dgm:t>
        <a:bodyPr/>
        <a:lstStyle/>
        <a:p>
          <a:endParaRPr lang="en-GB"/>
        </a:p>
      </dgm:t>
    </dgm:pt>
    <dgm:pt modelId="{EEF9D304-9CD7-584F-BA98-9D9BFA00C7E2}">
      <dgm:prSet/>
      <dgm:spPr/>
      <dgm:t>
        <a:bodyPr/>
        <a:lstStyle/>
        <a:p>
          <a:pPr>
            <a:buAutoNum type="arabicPeriod"/>
          </a:pPr>
          <a:r>
            <a:rPr lang="en-US" dirty="0"/>
            <a:t>Family Furniture Maker</a:t>
          </a:r>
          <a:endParaRPr lang="en-ZA" dirty="0"/>
        </a:p>
      </dgm:t>
    </dgm:pt>
    <dgm:pt modelId="{E5C4B456-8F71-F94E-AD57-35D711BEB5A4}" type="parTrans" cxnId="{59F5A455-0B71-3546-B3BA-C257651F7551}">
      <dgm:prSet/>
      <dgm:spPr/>
      <dgm:t>
        <a:bodyPr/>
        <a:lstStyle/>
        <a:p>
          <a:endParaRPr lang="en-GB"/>
        </a:p>
      </dgm:t>
    </dgm:pt>
    <dgm:pt modelId="{B946952F-2CD9-D148-B726-A861850ACD09}" type="sibTrans" cxnId="{59F5A455-0B71-3546-B3BA-C257651F7551}">
      <dgm:prSet/>
      <dgm:spPr/>
      <dgm:t>
        <a:bodyPr/>
        <a:lstStyle/>
        <a:p>
          <a:endParaRPr lang="en-GB"/>
        </a:p>
      </dgm:t>
    </dgm:pt>
    <dgm:pt modelId="{EECB40BB-BC80-C941-A22D-E3F98CDCF66F}">
      <dgm:prSet/>
      <dgm:spPr/>
      <dgm:t>
        <a:bodyPr/>
        <a:lstStyle/>
        <a:p>
          <a:pPr>
            <a:buAutoNum type="arabicPeriod"/>
          </a:pPr>
          <a:r>
            <a:rPr lang="en-US" dirty="0"/>
            <a:t>3</a:t>
          </a:r>
          <a:r>
            <a:rPr lang="en-US" baseline="30000" dirty="0"/>
            <a:t>rd</a:t>
          </a:r>
          <a:r>
            <a:rPr lang="en-US" dirty="0"/>
            <a:t> Space Furniture Maker</a:t>
          </a:r>
          <a:endParaRPr lang="en-ZA" dirty="0"/>
        </a:p>
      </dgm:t>
    </dgm:pt>
    <dgm:pt modelId="{35DCC942-F6E8-E84B-BEB1-4D90A4B34585}" type="parTrans" cxnId="{0B2B7A2A-DB95-5D41-8A63-F4C40011B5E2}">
      <dgm:prSet/>
      <dgm:spPr/>
      <dgm:t>
        <a:bodyPr/>
        <a:lstStyle/>
        <a:p>
          <a:endParaRPr lang="en-GB"/>
        </a:p>
      </dgm:t>
    </dgm:pt>
    <dgm:pt modelId="{DE522F6D-CEE9-7443-A0A9-5179FCF551F2}" type="sibTrans" cxnId="{0B2B7A2A-DB95-5D41-8A63-F4C40011B5E2}">
      <dgm:prSet/>
      <dgm:spPr/>
      <dgm:t>
        <a:bodyPr/>
        <a:lstStyle/>
        <a:p>
          <a:endParaRPr lang="en-GB"/>
        </a:p>
      </dgm:t>
    </dgm:pt>
    <dgm:pt modelId="{1B4C0493-09A8-494F-9F97-866ADD3A96BB}">
      <dgm:prSet/>
      <dgm:spPr/>
      <dgm:t>
        <a:bodyPr/>
        <a:lstStyle/>
        <a:p>
          <a:r>
            <a:rPr lang="en-ZA" dirty="0"/>
            <a:t>P2</a:t>
          </a:r>
        </a:p>
      </dgm:t>
    </dgm:pt>
    <dgm:pt modelId="{6C8321C8-1FD2-3C48-BC3D-E3D59F91E632}" type="sibTrans" cxnId="{8E7CAC67-D5C4-6A49-B953-B7D758FD0B2C}">
      <dgm:prSet/>
      <dgm:spPr/>
      <dgm:t>
        <a:bodyPr/>
        <a:lstStyle/>
        <a:p>
          <a:endParaRPr lang="en-GB"/>
        </a:p>
      </dgm:t>
    </dgm:pt>
    <dgm:pt modelId="{953A93D8-E963-C34F-9855-4F9D1C329112}" type="parTrans" cxnId="{8E7CAC67-D5C4-6A49-B953-B7D758FD0B2C}">
      <dgm:prSet/>
      <dgm:spPr/>
      <dgm:t>
        <a:bodyPr/>
        <a:lstStyle/>
        <a:p>
          <a:endParaRPr lang="en-GB"/>
        </a:p>
      </dgm:t>
    </dgm:pt>
    <dgm:pt modelId="{82FD8F45-3957-B244-BB82-2DF681E97D1E}">
      <dgm:prSet/>
      <dgm:spPr/>
      <dgm:t>
        <a:bodyPr/>
        <a:lstStyle/>
        <a:p>
          <a:r>
            <a:rPr lang="en-US" dirty="0"/>
            <a:t>Regional Storage Facilities</a:t>
          </a:r>
        </a:p>
      </dgm:t>
    </dgm:pt>
    <dgm:pt modelId="{B85B3C7C-A094-CA48-83C3-6A256B818D3B}" type="parTrans" cxnId="{2BA40291-060A-704E-9F62-698A2C0A3579}">
      <dgm:prSet/>
      <dgm:spPr/>
      <dgm:t>
        <a:bodyPr/>
        <a:lstStyle/>
        <a:p>
          <a:endParaRPr lang="en-GB"/>
        </a:p>
      </dgm:t>
    </dgm:pt>
    <dgm:pt modelId="{F47C82CD-5F4A-9747-955F-6722D6294DA4}" type="sibTrans" cxnId="{2BA40291-060A-704E-9F62-698A2C0A3579}">
      <dgm:prSet/>
      <dgm:spPr/>
      <dgm:t>
        <a:bodyPr/>
        <a:lstStyle/>
        <a:p>
          <a:endParaRPr lang="en-GB"/>
        </a:p>
      </dgm:t>
    </dgm:pt>
    <dgm:pt modelId="{DF64A786-4B93-A249-80C0-2A223A7B62C7}">
      <dgm:prSet/>
      <dgm:spPr/>
      <dgm:t>
        <a:bodyPr/>
        <a:lstStyle/>
        <a:p>
          <a:r>
            <a:rPr lang="en-US" dirty="0"/>
            <a:t>On-Site Assembler</a:t>
          </a:r>
        </a:p>
      </dgm:t>
    </dgm:pt>
    <dgm:pt modelId="{F609137F-8E7D-2947-8FBF-FDE278DB5A7E}" type="parTrans" cxnId="{988CE2A8-9A0D-F742-8DD2-446AECC0E2EF}">
      <dgm:prSet/>
      <dgm:spPr/>
      <dgm:t>
        <a:bodyPr/>
        <a:lstStyle/>
        <a:p>
          <a:endParaRPr lang="en-GB"/>
        </a:p>
      </dgm:t>
    </dgm:pt>
    <dgm:pt modelId="{84967E3B-0AFF-1E43-9DBE-F5DE214EFA80}" type="sibTrans" cxnId="{988CE2A8-9A0D-F742-8DD2-446AECC0E2EF}">
      <dgm:prSet/>
      <dgm:spPr/>
      <dgm:t>
        <a:bodyPr/>
        <a:lstStyle/>
        <a:p>
          <a:endParaRPr lang="en-GB"/>
        </a:p>
      </dgm:t>
    </dgm:pt>
    <dgm:pt modelId="{8B6A745A-4A30-2049-AF86-AC085481731F}">
      <dgm:prSet/>
      <dgm:spPr/>
      <dgm:t>
        <a:bodyPr/>
        <a:lstStyle/>
        <a:p>
          <a:r>
            <a:rPr lang="en-ZA" dirty="0"/>
            <a:t>App Developer</a:t>
          </a:r>
        </a:p>
      </dgm:t>
    </dgm:pt>
    <dgm:pt modelId="{F3D8C85C-20AF-0342-86C2-119326525571}" type="parTrans" cxnId="{53035C1C-6A65-CD4B-91F0-18C63B99532C}">
      <dgm:prSet/>
      <dgm:spPr/>
      <dgm:t>
        <a:bodyPr/>
        <a:lstStyle/>
        <a:p>
          <a:endParaRPr lang="en-GB"/>
        </a:p>
      </dgm:t>
    </dgm:pt>
    <dgm:pt modelId="{9030D817-6309-3C42-96A2-AA71659A369B}" type="sibTrans" cxnId="{53035C1C-6A65-CD4B-91F0-18C63B99532C}">
      <dgm:prSet/>
      <dgm:spPr/>
      <dgm:t>
        <a:bodyPr/>
        <a:lstStyle/>
        <a:p>
          <a:endParaRPr lang="en-GB"/>
        </a:p>
      </dgm:t>
    </dgm:pt>
    <dgm:pt modelId="{01A2E2B7-9A03-4E45-B0FE-2B20626AA46B}">
      <dgm:prSet/>
      <dgm:spPr/>
      <dgm:t>
        <a:bodyPr/>
        <a:lstStyle/>
        <a:p>
          <a:r>
            <a:rPr lang="en-ZA" dirty="0"/>
            <a:t>Inventory Manager</a:t>
          </a:r>
        </a:p>
      </dgm:t>
    </dgm:pt>
    <dgm:pt modelId="{641D68B6-6058-B945-8E56-CB9424E9E9FB}" type="parTrans" cxnId="{584898EC-840B-894F-AEC5-F140A9F39F91}">
      <dgm:prSet/>
      <dgm:spPr/>
      <dgm:t>
        <a:bodyPr/>
        <a:lstStyle/>
        <a:p>
          <a:endParaRPr lang="en-GB"/>
        </a:p>
      </dgm:t>
    </dgm:pt>
    <dgm:pt modelId="{5D0EBA8D-23C1-2C49-844C-C8276824D165}" type="sibTrans" cxnId="{584898EC-840B-894F-AEC5-F140A9F39F91}">
      <dgm:prSet/>
      <dgm:spPr/>
      <dgm:t>
        <a:bodyPr/>
        <a:lstStyle/>
        <a:p>
          <a:endParaRPr lang="en-GB"/>
        </a:p>
      </dgm:t>
    </dgm:pt>
    <dgm:pt modelId="{E5DB86AE-C078-6649-85DF-537DAFADA267}">
      <dgm:prSet/>
      <dgm:spPr/>
      <dgm:t>
        <a:bodyPr/>
        <a:lstStyle/>
        <a:p>
          <a:r>
            <a:rPr lang="en-ZA" dirty="0"/>
            <a:t>Furniture Assembler</a:t>
          </a:r>
        </a:p>
      </dgm:t>
    </dgm:pt>
    <dgm:pt modelId="{5D7107AD-08C2-1342-9E0C-4CAB07A35D6F}" type="parTrans" cxnId="{0271C1B7-A0E2-D945-A241-300A143E16B8}">
      <dgm:prSet/>
      <dgm:spPr/>
      <dgm:t>
        <a:bodyPr/>
        <a:lstStyle/>
        <a:p>
          <a:endParaRPr lang="en-GB"/>
        </a:p>
      </dgm:t>
    </dgm:pt>
    <dgm:pt modelId="{BDCB4660-E7B6-2049-8761-CD036EC0160E}" type="sibTrans" cxnId="{0271C1B7-A0E2-D945-A241-300A143E16B8}">
      <dgm:prSet/>
      <dgm:spPr/>
      <dgm:t>
        <a:bodyPr/>
        <a:lstStyle/>
        <a:p>
          <a:endParaRPr lang="en-GB"/>
        </a:p>
      </dgm:t>
    </dgm:pt>
    <dgm:pt modelId="{6222E155-DEAE-4D42-B436-8180B3CBA9FE}">
      <dgm:prSet/>
      <dgm:spPr/>
      <dgm:t>
        <a:bodyPr/>
        <a:lstStyle/>
        <a:p>
          <a:r>
            <a:rPr lang="en-ZA" dirty="0"/>
            <a:t>Development Environment Manager</a:t>
          </a:r>
        </a:p>
      </dgm:t>
    </dgm:pt>
    <dgm:pt modelId="{CBCFD1DC-AD31-A946-AA69-E68D47D0BF2B}" type="parTrans" cxnId="{6931246C-E986-4B4D-AC94-49A775C4CEDB}">
      <dgm:prSet/>
      <dgm:spPr/>
      <dgm:t>
        <a:bodyPr/>
        <a:lstStyle/>
        <a:p>
          <a:endParaRPr lang="en-GB"/>
        </a:p>
      </dgm:t>
    </dgm:pt>
    <dgm:pt modelId="{A08745D1-E06D-C543-B1D7-CB44F8BB0C30}" type="sibTrans" cxnId="{6931246C-E986-4B4D-AC94-49A775C4CEDB}">
      <dgm:prSet/>
      <dgm:spPr/>
      <dgm:t>
        <a:bodyPr/>
        <a:lstStyle/>
        <a:p>
          <a:endParaRPr lang="en-GB"/>
        </a:p>
      </dgm:t>
    </dgm:pt>
    <dgm:pt modelId="{59A04E54-269B-4E40-B18A-3C2D6FCA33C5}">
      <dgm:prSet/>
      <dgm:spPr/>
      <dgm:t>
        <a:bodyPr/>
        <a:lstStyle/>
        <a:p>
          <a:r>
            <a:rPr lang="en-ZA" dirty="0"/>
            <a:t>Storage </a:t>
          </a:r>
          <a:r>
            <a:rPr lang="en-ZA" dirty="0" err="1"/>
            <a:t>Facilties</a:t>
          </a:r>
          <a:r>
            <a:rPr lang="en-ZA" dirty="0"/>
            <a:t> Payment Controller</a:t>
          </a:r>
        </a:p>
      </dgm:t>
    </dgm:pt>
    <dgm:pt modelId="{14F40609-DA75-9643-887C-E5BEFA6984BD}" type="parTrans" cxnId="{5B87DC1C-0640-4341-BEE3-D92107463B08}">
      <dgm:prSet/>
      <dgm:spPr/>
      <dgm:t>
        <a:bodyPr/>
        <a:lstStyle/>
        <a:p>
          <a:endParaRPr lang="en-GB"/>
        </a:p>
      </dgm:t>
    </dgm:pt>
    <dgm:pt modelId="{AF67BA28-A631-2F4C-ABA5-3B67793CF54E}" type="sibTrans" cxnId="{5B87DC1C-0640-4341-BEE3-D92107463B08}">
      <dgm:prSet/>
      <dgm:spPr/>
      <dgm:t>
        <a:bodyPr/>
        <a:lstStyle/>
        <a:p>
          <a:endParaRPr lang="en-GB"/>
        </a:p>
      </dgm:t>
    </dgm:pt>
    <dgm:pt modelId="{94D2756F-7585-A842-AE8B-E2C45205B0ED}">
      <dgm:prSet/>
      <dgm:spPr/>
      <dgm:t>
        <a:bodyPr/>
        <a:lstStyle/>
        <a:p>
          <a:r>
            <a:rPr lang="en-ZA" dirty="0"/>
            <a:t>Assembling Budget Controller</a:t>
          </a:r>
        </a:p>
      </dgm:t>
    </dgm:pt>
    <dgm:pt modelId="{C06BA928-A4DA-8947-B43F-795D0D027FAE}" type="parTrans" cxnId="{777DFE91-33CE-1749-9F4B-8596FA895F19}">
      <dgm:prSet/>
      <dgm:spPr/>
      <dgm:t>
        <a:bodyPr/>
        <a:lstStyle/>
        <a:p>
          <a:endParaRPr lang="en-GB"/>
        </a:p>
      </dgm:t>
    </dgm:pt>
    <dgm:pt modelId="{6BCFFB8D-A849-AA47-904A-33B8C2454415}" type="sibTrans" cxnId="{777DFE91-33CE-1749-9F4B-8596FA895F19}">
      <dgm:prSet/>
      <dgm:spPr/>
      <dgm:t>
        <a:bodyPr/>
        <a:lstStyle/>
        <a:p>
          <a:endParaRPr lang="en-GB"/>
        </a:p>
      </dgm:t>
    </dgm:pt>
    <dgm:pt modelId="{CFFB0A44-9141-44B2-938F-DC4EBBE1F679}" type="pres">
      <dgm:prSet presAssocID="{CA8C5B23-D997-4E2B-931C-1DD7FF9D81D5}" presName="theList" presStyleCnt="0">
        <dgm:presLayoutVars>
          <dgm:dir/>
          <dgm:animLvl val="lvl"/>
          <dgm:resizeHandles val="exact"/>
        </dgm:presLayoutVars>
      </dgm:prSet>
      <dgm:spPr/>
    </dgm:pt>
    <dgm:pt modelId="{1CBD0C18-C570-4AE7-9AFA-8D5513972E54}" type="pres">
      <dgm:prSet presAssocID="{B517364A-7A31-42D8-BB2D-E508DD8B3E56}" presName="compNode" presStyleCnt="0"/>
      <dgm:spPr/>
    </dgm:pt>
    <dgm:pt modelId="{6535FCB2-2E14-41A2-A182-7677A6F0EF9B}" type="pres">
      <dgm:prSet presAssocID="{B517364A-7A31-42D8-BB2D-E508DD8B3E56}" presName="aNode" presStyleLbl="bgShp" presStyleIdx="0" presStyleCnt="3"/>
      <dgm:spPr/>
    </dgm:pt>
    <dgm:pt modelId="{96DEE8EE-B8CA-469B-BDF4-327D03F7D5F0}" type="pres">
      <dgm:prSet presAssocID="{B517364A-7A31-42D8-BB2D-E508DD8B3E56}" presName="textNode" presStyleLbl="bgShp" presStyleIdx="0" presStyleCnt="3"/>
      <dgm:spPr/>
    </dgm:pt>
    <dgm:pt modelId="{BC373D9A-4C2E-4AD6-813A-3381EF0038F8}" type="pres">
      <dgm:prSet presAssocID="{B517364A-7A31-42D8-BB2D-E508DD8B3E56}" presName="compChildNode" presStyleCnt="0"/>
      <dgm:spPr/>
    </dgm:pt>
    <dgm:pt modelId="{5F3383AF-4C83-4EC6-9A2E-F4DC016A437E}" type="pres">
      <dgm:prSet presAssocID="{B517364A-7A31-42D8-BB2D-E508DD8B3E56}" presName="theInnerList" presStyleCnt="0"/>
      <dgm:spPr/>
    </dgm:pt>
    <dgm:pt modelId="{475A79B3-9541-4767-8E12-D2CF851BF3A5}" type="pres">
      <dgm:prSet presAssocID="{5256EFF9-F5A5-4923-9A00-C1B0FB72570A}" presName="childNode" presStyleLbl="node1" presStyleIdx="0" presStyleCnt="12">
        <dgm:presLayoutVars>
          <dgm:bulletEnabled val="1"/>
        </dgm:presLayoutVars>
      </dgm:prSet>
      <dgm:spPr/>
    </dgm:pt>
    <dgm:pt modelId="{74325CD4-0829-464D-8B71-521E041217C2}" type="pres">
      <dgm:prSet presAssocID="{5256EFF9-F5A5-4923-9A00-C1B0FB72570A}" presName="aSpace2" presStyleCnt="0"/>
      <dgm:spPr/>
    </dgm:pt>
    <dgm:pt modelId="{CFCB7B66-79E2-4A4A-8A58-41040C7B8811}" type="pres">
      <dgm:prSet presAssocID="{4113EDA3-AA0B-470E-9F00-522EE65A3B47}" presName="childNode" presStyleLbl="node1" presStyleIdx="1" presStyleCnt="12">
        <dgm:presLayoutVars>
          <dgm:bulletEnabled val="1"/>
        </dgm:presLayoutVars>
      </dgm:prSet>
      <dgm:spPr/>
    </dgm:pt>
    <dgm:pt modelId="{6F62B9B1-B67D-4665-8FE9-BA11B68A446D}" type="pres">
      <dgm:prSet presAssocID="{4113EDA3-AA0B-470E-9F00-522EE65A3B47}" presName="aSpace2" presStyleCnt="0"/>
      <dgm:spPr/>
    </dgm:pt>
    <dgm:pt modelId="{DA128171-A179-4CB1-8E4A-6DA721261E65}" type="pres">
      <dgm:prSet presAssocID="{B69B2806-BA6A-454D-B24F-7CCCCE05C4B4}" presName="childNode" presStyleLbl="node1" presStyleIdx="2" presStyleCnt="12">
        <dgm:presLayoutVars>
          <dgm:bulletEnabled val="1"/>
        </dgm:presLayoutVars>
      </dgm:prSet>
      <dgm:spPr/>
    </dgm:pt>
    <dgm:pt modelId="{08A96DA5-F3CB-4993-B318-DBBC7908F7D6}" type="pres">
      <dgm:prSet presAssocID="{B69B2806-BA6A-454D-B24F-7CCCCE05C4B4}" presName="aSpace2" presStyleCnt="0"/>
      <dgm:spPr/>
    </dgm:pt>
    <dgm:pt modelId="{5E0578F0-ED9A-49DF-B23F-A432AE49962A}" type="pres">
      <dgm:prSet presAssocID="{2BA582FB-645C-4903-B0C5-3C2D4FF5BCAB}" presName="childNode" presStyleLbl="node1" presStyleIdx="3" presStyleCnt="12">
        <dgm:presLayoutVars>
          <dgm:bulletEnabled val="1"/>
        </dgm:presLayoutVars>
      </dgm:prSet>
      <dgm:spPr/>
    </dgm:pt>
    <dgm:pt modelId="{E7421E78-342C-44B1-AAB1-0C3AEEDF1B62}" type="pres">
      <dgm:prSet presAssocID="{B517364A-7A31-42D8-BB2D-E508DD8B3E56}" presName="aSpace" presStyleCnt="0"/>
      <dgm:spPr/>
    </dgm:pt>
    <dgm:pt modelId="{E4F397E1-2460-4732-80AF-44E5F3D533DA}" type="pres">
      <dgm:prSet presAssocID="{40DE08E0-DAE2-4FB8-BC30-11447ABBA31B}" presName="compNode" presStyleCnt="0"/>
      <dgm:spPr/>
    </dgm:pt>
    <dgm:pt modelId="{7C4E82D1-2850-4544-BF42-7B821B3EE142}" type="pres">
      <dgm:prSet presAssocID="{40DE08E0-DAE2-4FB8-BC30-11447ABBA31B}" presName="aNode" presStyleLbl="bgShp" presStyleIdx="1" presStyleCnt="3"/>
      <dgm:spPr/>
    </dgm:pt>
    <dgm:pt modelId="{B5366351-14B3-4DAB-BDFB-A9222E521A64}" type="pres">
      <dgm:prSet presAssocID="{40DE08E0-DAE2-4FB8-BC30-11447ABBA31B}" presName="textNode" presStyleLbl="bgShp" presStyleIdx="1" presStyleCnt="3"/>
      <dgm:spPr/>
    </dgm:pt>
    <dgm:pt modelId="{A6B8147C-3AEE-4FA0-82BB-DBE9FC91A931}" type="pres">
      <dgm:prSet presAssocID="{40DE08E0-DAE2-4FB8-BC30-11447ABBA31B}" presName="compChildNode" presStyleCnt="0"/>
      <dgm:spPr/>
    </dgm:pt>
    <dgm:pt modelId="{B86C92D6-4D4B-41FF-834A-BBE76CAAC4B9}" type="pres">
      <dgm:prSet presAssocID="{40DE08E0-DAE2-4FB8-BC30-11447ABBA31B}" presName="theInnerList" presStyleCnt="0"/>
      <dgm:spPr/>
    </dgm:pt>
    <dgm:pt modelId="{4FB90B30-AA78-48AF-AA4D-45711CEDF838}" type="pres">
      <dgm:prSet presAssocID="{D375F8B0-2C46-44A8-BC46-4BDEC495B648}" presName="childNode" presStyleLbl="node1" presStyleIdx="4" presStyleCnt="12">
        <dgm:presLayoutVars>
          <dgm:bulletEnabled val="1"/>
        </dgm:presLayoutVars>
      </dgm:prSet>
      <dgm:spPr/>
    </dgm:pt>
    <dgm:pt modelId="{813BDA8B-E92F-41EE-AFC7-FFAAA4F4EA65}" type="pres">
      <dgm:prSet presAssocID="{D375F8B0-2C46-44A8-BC46-4BDEC495B648}" presName="aSpace2" presStyleCnt="0"/>
      <dgm:spPr/>
    </dgm:pt>
    <dgm:pt modelId="{EA5E4AE6-B835-F249-8727-05C0CC524BB4}" type="pres">
      <dgm:prSet presAssocID="{1B4C0493-09A8-494F-9F97-866ADD3A96BB}" presName="childNode" presStyleLbl="node1" presStyleIdx="5" presStyleCnt="12">
        <dgm:presLayoutVars>
          <dgm:bulletEnabled val="1"/>
        </dgm:presLayoutVars>
      </dgm:prSet>
      <dgm:spPr/>
    </dgm:pt>
    <dgm:pt modelId="{F274063A-9C68-FD43-B427-B23C633E0B67}" type="pres">
      <dgm:prSet presAssocID="{1B4C0493-09A8-494F-9F97-866ADD3A96BB}" presName="aSpace2" presStyleCnt="0"/>
      <dgm:spPr/>
    </dgm:pt>
    <dgm:pt modelId="{517E4951-F57D-144E-A13B-958F3E681672}" type="pres">
      <dgm:prSet presAssocID="{421C4C65-E4B0-304E-B068-C07C1887C1AC}" presName="childNode" presStyleLbl="node1" presStyleIdx="6" presStyleCnt="12">
        <dgm:presLayoutVars>
          <dgm:bulletEnabled val="1"/>
        </dgm:presLayoutVars>
      </dgm:prSet>
      <dgm:spPr/>
    </dgm:pt>
    <dgm:pt modelId="{01029158-A9A8-9D4C-8AEF-50B374D57DEC}" type="pres">
      <dgm:prSet presAssocID="{421C4C65-E4B0-304E-B068-C07C1887C1AC}" presName="aSpace2" presStyleCnt="0"/>
      <dgm:spPr/>
    </dgm:pt>
    <dgm:pt modelId="{4FBCAD67-3F1E-4945-849E-E5CBD530702C}" type="pres">
      <dgm:prSet presAssocID="{794583D9-6C6C-404F-B35F-80B586DEC592}" presName="childNode" presStyleLbl="node1" presStyleIdx="7" presStyleCnt="12">
        <dgm:presLayoutVars>
          <dgm:bulletEnabled val="1"/>
        </dgm:presLayoutVars>
      </dgm:prSet>
      <dgm:spPr/>
    </dgm:pt>
    <dgm:pt modelId="{D0857293-5D8C-489D-9D59-FE4AA95F8362}" type="pres">
      <dgm:prSet presAssocID="{40DE08E0-DAE2-4FB8-BC30-11447ABBA31B}" presName="aSpace" presStyleCnt="0"/>
      <dgm:spPr/>
    </dgm:pt>
    <dgm:pt modelId="{C351BF56-126A-410F-9071-1921A30E06CC}" type="pres">
      <dgm:prSet presAssocID="{97C10089-B54E-47F5-9FC3-40135B93792F}" presName="compNode" presStyleCnt="0"/>
      <dgm:spPr/>
    </dgm:pt>
    <dgm:pt modelId="{4DEB88EC-0AE4-41E4-A8C9-A61E623653C3}" type="pres">
      <dgm:prSet presAssocID="{97C10089-B54E-47F5-9FC3-40135B93792F}" presName="aNode" presStyleLbl="bgShp" presStyleIdx="2" presStyleCnt="3"/>
      <dgm:spPr/>
    </dgm:pt>
    <dgm:pt modelId="{27333EB0-A8F7-4BAE-95D8-FA9B172337DC}" type="pres">
      <dgm:prSet presAssocID="{97C10089-B54E-47F5-9FC3-40135B93792F}" presName="textNode" presStyleLbl="bgShp" presStyleIdx="2" presStyleCnt="3"/>
      <dgm:spPr/>
    </dgm:pt>
    <dgm:pt modelId="{6C854400-6812-4A99-BF6D-B03879021A6A}" type="pres">
      <dgm:prSet presAssocID="{97C10089-B54E-47F5-9FC3-40135B93792F}" presName="compChildNode" presStyleCnt="0"/>
      <dgm:spPr/>
    </dgm:pt>
    <dgm:pt modelId="{79925400-FD41-4EF6-A117-C7416704BE35}" type="pres">
      <dgm:prSet presAssocID="{97C10089-B54E-47F5-9FC3-40135B93792F}" presName="theInnerList" presStyleCnt="0"/>
      <dgm:spPr/>
    </dgm:pt>
    <dgm:pt modelId="{B976DAEF-7D1B-4161-A687-28043006495A}" type="pres">
      <dgm:prSet presAssocID="{2073CDF3-D3E6-4A81-8B25-134287181214}" presName="childNode" presStyleLbl="node1" presStyleIdx="8" presStyleCnt="12">
        <dgm:presLayoutVars>
          <dgm:bulletEnabled val="1"/>
        </dgm:presLayoutVars>
      </dgm:prSet>
      <dgm:spPr/>
    </dgm:pt>
    <dgm:pt modelId="{972D241F-8833-46E1-9BE0-9FE59ABE5894}" type="pres">
      <dgm:prSet presAssocID="{2073CDF3-D3E6-4A81-8B25-134287181214}" presName="aSpace2" presStyleCnt="0"/>
      <dgm:spPr/>
    </dgm:pt>
    <dgm:pt modelId="{34ACC0CC-5F77-8B41-80C8-D47C6D438CE2}" type="pres">
      <dgm:prSet presAssocID="{7F92142C-738F-7D4C-9DC0-5C5CB0C73E3C}" presName="childNode" presStyleLbl="node1" presStyleIdx="9" presStyleCnt="12">
        <dgm:presLayoutVars>
          <dgm:bulletEnabled val="1"/>
        </dgm:presLayoutVars>
      </dgm:prSet>
      <dgm:spPr/>
    </dgm:pt>
    <dgm:pt modelId="{8105731D-8F37-9349-BD4A-6CABAE4F77DE}" type="pres">
      <dgm:prSet presAssocID="{7F92142C-738F-7D4C-9DC0-5C5CB0C73E3C}" presName="aSpace2" presStyleCnt="0"/>
      <dgm:spPr/>
    </dgm:pt>
    <dgm:pt modelId="{E022DC7D-9DA8-B541-B847-746919DCD028}" type="pres">
      <dgm:prSet presAssocID="{06ED0247-348C-9843-BBA1-1E460283B050}" presName="childNode" presStyleLbl="node1" presStyleIdx="10" presStyleCnt="12">
        <dgm:presLayoutVars>
          <dgm:bulletEnabled val="1"/>
        </dgm:presLayoutVars>
      </dgm:prSet>
      <dgm:spPr/>
    </dgm:pt>
    <dgm:pt modelId="{6EBD6141-54BD-4E45-8D62-247058DF596F}" type="pres">
      <dgm:prSet presAssocID="{06ED0247-348C-9843-BBA1-1E460283B050}" presName="aSpace2" presStyleCnt="0"/>
      <dgm:spPr/>
    </dgm:pt>
    <dgm:pt modelId="{01A0A321-602F-5C4F-B567-C30D40CAC425}" type="pres">
      <dgm:prSet presAssocID="{459CCDBC-2DFD-AA4C-83EF-6B0F3A543678}" presName="childNode" presStyleLbl="node1" presStyleIdx="11" presStyleCnt="12">
        <dgm:presLayoutVars>
          <dgm:bulletEnabled val="1"/>
        </dgm:presLayoutVars>
      </dgm:prSet>
      <dgm:spPr/>
    </dgm:pt>
  </dgm:ptLst>
  <dgm:cxnLst>
    <dgm:cxn modelId="{FB6A6C12-F60B-934D-9B53-1FE5DE0CD975}" type="presOf" srcId="{421C4C65-E4B0-304E-B068-C07C1887C1AC}" destId="{517E4951-F57D-144E-A13B-958F3E681672}" srcOrd="0" destOrd="0" presId="urn:microsoft.com/office/officeart/2005/8/layout/lProcess2"/>
    <dgm:cxn modelId="{298B2715-A3BF-4021-8411-6E845C92B6D6}" type="presOf" srcId="{2BA582FB-645C-4903-B0C5-3C2D4FF5BCAB}" destId="{5E0578F0-ED9A-49DF-B23F-A432AE49962A}" srcOrd="0" destOrd="0" presId="urn:microsoft.com/office/officeart/2005/8/layout/lProcess2"/>
    <dgm:cxn modelId="{32CB1B1C-6975-5F4C-91E9-0034FE05AD88}" srcId="{794583D9-6C6C-404F-B35F-80B586DEC592}" destId="{2372AE84-D127-0049-8BB1-CF263A8FC0A9}" srcOrd="0" destOrd="0" parTransId="{2CBF63AE-F2C6-FD48-BBCA-309553170889}" sibTransId="{9F33F800-366C-B74C-AECD-7185D5C7F4B9}"/>
    <dgm:cxn modelId="{53035C1C-6A65-CD4B-91F0-18C63B99532C}" srcId="{4113EDA3-AA0B-470E-9F00-522EE65A3B47}" destId="{8B6A745A-4A30-2049-AF86-AC085481731F}" srcOrd="1" destOrd="0" parTransId="{F3D8C85C-20AF-0342-86C2-119326525571}" sibTransId="{9030D817-6309-3C42-96A2-AA71659A369B}"/>
    <dgm:cxn modelId="{5B87DC1C-0640-4341-BEE3-D92107463B08}" srcId="{06ED0247-348C-9843-BBA1-1E460283B050}" destId="{59A04E54-269B-4E40-B18A-3C2D6FCA33C5}" srcOrd="1" destOrd="0" parTransId="{14F40609-DA75-9643-887C-E5BEFA6984BD}" sibTransId="{AF67BA28-A631-2F4C-ABA5-3B67793CF54E}"/>
    <dgm:cxn modelId="{038C161E-A41A-42AB-B45F-46D1EA82F496}" srcId="{B517364A-7A31-42D8-BB2D-E508DD8B3E56}" destId="{4113EDA3-AA0B-470E-9F00-522EE65A3B47}" srcOrd="1" destOrd="0" parTransId="{1A2707C7-90C9-4A1E-B682-813EFB524701}" sibTransId="{29BC4141-5D87-44D7-A48E-3C5593211558}"/>
    <dgm:cxn modelId="{7932A51E-0947-EF4F-9598-801B5A317F4C}" type="presOf" srcId="{7F92142C-738F-7D4C-9DC0-5C5CB0C73E3C}" destId="{34ACC0CC-5F77-8B41-80C8-D47C6D438CE2}" srcOrd="0" destOrd="0" presId="urn:microsoft.com/office/officeart/2005/8/layout/lProcess2"/>
    <dgm:cxn modelId="{C293381F-9EFA-DB4D-A723-879DC400EBF0}" type="presOf" srcId="{59A04E54-269B-4E40-B18A-3C2D6FCA33C5}" destId="{E022DC7D-9DA8-B541-B847-746919DCD028}" srcOrd="0" destOrd="2" presId="urn:microsoft.com/office/officeart/2005/8/layout/lProcess2"/>
    <dgm:cxn modelId="{FDE44920-A61E-4F89-8184-36D7EEFF5BC7}" srcId="{CA8C5B23-D997-4E2B-931C-1DD7FF9D81D5}" destId="{40DE08E0-DAE2-4FB8-BC30-11447ABBA31B}" srcOrd="1" destOrd="0" parTransId="{788F6DC9-5153-4DDD-AF34-61ECFE0A806A}" sibTransId="{99AFC5D5-C1C5-40FB-9903-86647F237FA6}"/>
    <dgm:cxn modelId="{4D007722-69D9-4221-8CBD-13AB403EF3A7}" type="presOf" srcId="{97C10089-B54E-47F5-9FC3-40135B93792F}" destId="{4DEB88EC-0AE4-41E4-A8C9-A61E623653C3}" srcOrd="0" destOrd="0" presId="urn:microsoft.com/office/officeart/2005/8/layout/lProcess2"/>
    <dgm:cxn modelId="{43795825-853F-4961-89EE-4E4A3007044A}" srcId="{CA8C5B23-D997-4E2B-931C-1DD7FF9D81D5}" destId="{B517364A-7A31-42D8-BB2D-E508DD8B3E56}" srcOrd="0" destOrd="0" parTransId="{8811251C-8646-4A0B-A9F3-98456DE78595}" sibTransId="{2A915C7A-5AB5-4CD7-99D2-83179E9768AE}"/>
    <dgm:cxn modelId="{895FF627-506E-0345-81F3-722B73AF7153}" type="presOf" srcId="{82FD8F45-3957-B244-BB82-2DF681E97D1E}" destId="{B976DAEF-7D1B-4161-A687-28043006495A}" srcOrd="0" destOrd="2" presId="urn:microsoft.com/office/officeart/2005/8/layout/lProcess2"/>
    <dgm:cxn modelId="{6B125E28-B6DC-6949-9B10-6AF0851F3405}" type="presOf" srcId="{C3AE72CF-0BBD-2243-952B-1744C7CCADC5}" destId="{E022DC7D-9DA8-B541-B847-746919DCD028}" srcOrd="0" destOrd="1" presId="urn:microsoft.com/office/officeart/2005/8/layout/lProcess2"/>
    <dgm:cxn modelId="{0B2B7A2A-DB95-5D41-8A63-F4C40011B5E2}" srcId="{D375F8B0-2C46-44A8-BC46-4BDEC495B648}" destId="{EECB40BB-BC80-C941-A22D-E3F98CDCF66F}" srcOrd="2" destOrd="0" parTransId="{35DCC942-F6E8-E84B-BEB1-4D90A4B34585}" sibTransId="{DE522F6D-CEE9-7443-A0A9-5179FCF551F2}"/>
    <dgm:cxn modelId="{7ECAC42F-148D-9D44-8CE6-4F6CA5F87F5D}" type="presOf" srcId="{C3894E83-9CA7-E54E-859A-21C77C11F951}" destId="{517E4951-F57D-144E-A13B-958F3E681672}" srcOrd="0" destOrd="1" presId="urn:microsoft.com/office/officeart/2005/8/layout/lProcess2"/>
    <dgm:cxn modelId="{6A1C6431-603D-754A-B882-5485D026753D}" srcId="{D375F8B0-2C46-44A8-BC46-4BDEC495B648}" destId="{20F118F6-7842-334F-A0C2-B1889CDE0C1C}" srcOrd="0" destOrd="0" parTransId="{38CBBAAB-F674-3240-A70A-99680D7BCC4D}" sibTransId="{3F26A054-CACF-7645-89CF-D008BE969B34}"/>
    <dgm:cxn modelId="{FC335D3A-3A34-4FCE-9F30-4C7C3DF4ABBB}" srcId="{B517364A-7A31-42D8-BB2D-E508DD8B3E56}" destId="{2BA582FB-645C-4903-B0C5-3C2D4FF5BCAB}" srcOrd="3" destOrd="0" parTransId="{69D30F9C-C7EB-4251-B269-A95A21DF2295}" sibTransId="{BC64E559-90A7-4E00-9FDD-F6A2BD1D0FC6}"/>
    <dgm:cxn modelId="{74D77F3A-6C57-7D4F-9E93-6CF31A8ED49B}" srcId="{459CCDBC-2DFD-AA4C-83EF-6B0F3A543678}" destId="{D8EFCFBB-2E6D-514A-8569-9D2749B914FC}" srcOrd="0" destOrd="0" parTransId="{AA28BB80-DDB6-D343-9253-214E05F7EC80}" sibTransId="{47D791DD-0ABB-6140-BC60-846AF41B4AFB}"/>
    <dgm:cxn modelId="{235AF13B-F53C-4665-963D-6876E1CE9CE8}" type="presOf" srcId="{40DE08E0-DAE2-4FB8-BC30-11447ABBA31B}" destId="{B5366351-14B3-4DAB-BDFB-A9222E521A64}" srcOrd="1" destOrd="0" presId="urn:microsoft.com/office/officeart/2005/8/layout/lProcess2"/>
    <dgm:cxn modelId="{EA001C3E-298E-2341-B808-4D6134B8E4AD}" srcId="{2073CDF3-D3E6-4A81-8B25-134287181214}" destId="{16881DAD-6243-2A48-B308-ABC51C310E6E}" srcOrd="0" destOrd="0" parTransId="{CF2CDAD3-429A-A849-8F4C-86BBE1BC7A10}" sibTransId="{CB4C9289-818E-1544-9DFC-399BEBC51BC4}"/>
    <dgm:cxn modelId="{CE5E9040-22EB-3E4F-8B00-1786556EA5E6}" type="presOf" srcId="{EECB40BB-BC80-C941-A22D-E3F98CDCF66F}" destId="{4FB90B30-AA78-48AF-AA4D-45711CEDF838}" srcOrd="0" destOrd="3" presId="urn:microsoft.com/office/officeart/2005/8/layout/lProcess2"/>
    <dgm:cxn modelId="{F4B20341-6891-4E05-AD66-9BBC99BF6146}" type="presOf" srcId="{D375F8B0-2C46-44A8-BC46-4BDEC495B648}" destId="{4FB90B30-AA78-48AF-AA4D-45711CEDF838}" srcOrd="0" destOrd="0" presId="urn:microsoft.com/office/officeart/2005/8/layout/lProcess2"/>
    <dgm:cxn modelId="{4B963F46-1CE4-D34C-8C41-AD8B577A9506}" type="presOf" srcId="{01A2E2B7-9A03-4E45-B0FE-2B20626AA46B}" destId="{34ACC0CC-5F77-8B41-80C8-D47C6D438CE2}" srcOrd="0" destOrd="2" presId="urn:microsoft.com/office/officeart/2005/8/layout/lProcess2"/>
    <dgm:cxn modelId="{83FDE04D-3269-7F42-A80F-BA83265DA0B7}" type="presOf" srcId="{E5DB86AE-C078-6649-85DF-537DAFADA267}" destId="{34ACC0CC-5F77-8B41-80C8-D47C6D438CE2}" srcOrd="0" destOrd="3" presId="urn:microsoft.com/office/officeart/2005/8/layout/lProcess2"/>
    <dgm:cxn modelId="{59F5A455-0B71-3546-B3BA-C257651F7551}" srcId="{D375F8B0-2C46-44A8-BC46-4BDEC495B648}" destId="{EEF9D304-9CD7-584F-BA98-9D9BFA00C7E2}" srcOrd="1" destOrd="0" parTransId="{E5C4B456-8F71-F94E-AD57-35D711BEB5A4}" sibTransId="{B946952F-2CD9-D148-B726-A861850ACD09}"/>
    <dgm:cxn modelId="{24323157-89EC-174A-A78D-17D02F99A626}" type="presOf" srcId="{9FA6D437-7D51-5F48-964C-19C24953AFAF}" destId="{EA5E4AE6-B835-F249-8727-05C0CC524BB4}" srcOrd="0" destOrd="1" presId="urn:microsoft.com/office/officeart/2005/8/layout/lProcess2"/>
    <dgm:cxn modelId="{E6ADFB58-C7F4-4FE1-8BB8-60BD71D6F3CA}" srcId="{2BA582FB-645C-4903-B0C5-3C2D4FF5BCAB}" destId="{29C164FA-5970-48F0-8C46-B68981C52753}" srcOrd="0" destOrd="0" parTransId="{59F98EAC-7143-4064-A1FC-BBB471BE1E09}" sibTransId="{EA9EBB61-7EA6-4077-954E-7DB7EAE78493}"/>
    <dgm:cxn modelId="{9AA69B59-C607-2845-8DBF-9AEFE9671D82}" srcId="{421C4C65-E4B0-304E-B068-C07C1887C1AC}" destId="{C3894E83-9CA7-E54E-859A-21C77C11F951}" srcOrd="0" destOrd="0" parTransId="{148A6333-396B-E246-A485-A93936EB9BC2}" sibTransId="{CFCBEE18-4AD0-1949-A1DF-1D4B4843AE7E}"/>
    <dgm:cxn modelId="{6D80BB59-DE0D-B949-ADD7-60EB68386FCF}" type="presOf" srcId="{794583D9-6C6C-404F-B35F-80B586DEC592}" destId="{4FBCAD67-3F1E-4945-849E-E5CBD530702C}" srcOrd="0" destOrd="0" presId="urn:microsoft.com/office/officeart/2005/8/layout/lProcess2"/>
    <dgm:cxn modelId="{0939C75C-E0EA-4265-A39C-4A91DB59FDED}" type="presOf" srcId="{40DE08E0-DAE2-4FB8-BC30-11447ABBA31B}" destId="{7C4E82D1-2850-4544-BF42-7B821B3EE142}" srcOrd="0" destOrd="0" presId="urn:microsoft.com/office/officeart/2005/8/layout/lProcess2"/>
    <dgm:cxn modelId="{A8E6C85F-4444-1C4D-BEE2-A77D7F63CD97}" type="presOf" srcId="{2372AE84-D127-0049-8BB1-CF263A8FC0A9}" destId="{4FBCAD67-3F1E-4945-849E-E5CBD530702C}" srcOrd="0" destOrd="1" presId="urn:microsoft.com/office/officeart/2005/8/layout/lProcess2"/>
    <dgm:cxn modelId="{DC9F6260-41D0-764C-AD0A-72032381B49B}" type="presOf" srcId="{94D2756F-7585-A842-AE8B-E2C45205B0ED}" destId="{E022DC7D-9DA8-B541-B847-746919DCD028}" srcOrd="0" destOrd="3" presId="urn:microsoft.com/office/officeart/2005/8/layout/lProcess2"/>
    <dgm:cxn modelId="{06B00663-1FAF-DC4F-BEF1-5EDCE496AD53}" type="presOf" srcId="{D8EFCFBB-2E6D-514A-8569-9D2749B914FC}" destId="{01A0A321-602F-5C4F-B567-C30D40CAC425}" srcOrd="0" destOrd="1" presId="urn:microsoft.com/office/officeart/2005/8/layout/lProcess2"/>
    <dgm:cxn modelId="{8E7CAC67-D5C4-6A49-B953-B7D758FD0B2C}" srcId="{40DE08E0-DAE2-4FB8-BC30-11447ABBA31B}" destId="{1B4C0493-09A8-494F-9F97-866ADD3A96BB}" srcOrd="1" destOrd="0" parTransId="{953A93D8-E963-C34F-9855-4F9D1C329112}" sibTransId="{6C8321C8-1FD2-3C48-BC3D-E3D59F91E632}"/>
    <dgm:cxn modelId="{6931246C-E986-4B4D-AC94-49A775C4CEDB}" srcId="{B69B2806-BA6A-454D-B24F-7CCCCE05C4B4}" destId="{6222E155-DEAE-4D42-B436-8180B3CBA9FE}" srcOrd="1" destOrd="0" parTransId="{CBCFD1DC-AD31-A946-AA69-E68D47D0BF2B}" sibTransId="{A08745D1-E06D-C543-B1D7-CB44F8BB0C30}"/>
    <dgm:cxn modelId="{E00DCC6D-DF2B-4741-9A72-2F3C4D26CA17}" type="presOf" srcId="{6222E155-DEAE-4D42-B436-8180B3CBA9FE}" destId="{DA128171-A179-4CB1-8E4A-6DA721261E65}" srcOrd="0" destOrd="2" presId="urn:microsoft.com/office/officeart/2005/8/layout/lProcess2"/>
    <dgm:cxn modelId="{54BD7F6F-F734-5E40-80C1-98F3E6EA6C3D}" type="presOf" srcId="{16881DAD-6243-2A48-B308-ABC51C310E6E}" destId="{B976DAEF-7D1B-4161-A687-28043006495A}" srcOrd="0" destOrd="1" presId="urn:microsoft.com/office/officeart/2005/8/layout/lProcess2"/>
    <dgm:cxn modelId="{773BDD77-115F-4E66-9A64-A1CC3CCC8FDC}" type="presOf" srcId="{B517364A-7A31-42D8-BB2D-E508DD8B3E56}" destId="{96DEE8EE-B8CA-469B-BDF4-327D03F7D5F0}" srcOrd="1" destOrd="0" presId="urn:microsoft.com/office/officeart/2005/8/layout/lProcess2"/>
    <dgm:cxn modelId="{8F6FB878-545C-944E-8110-7459123A8200}" srcId="{1B4C0493-09A8-494F-9F97-866ADD3A96BB}" destId="{9FA6D437-7D51-5F48-964C-19C24953AFAF}" srcOrd="0" destOrd="0" parTransId="{9523C2AC-5CDA-B742-BA61-AEAF0CDCF785}" sibTransId="{F1556910-4AA7-6943-B58B-E7E6427D803C}"/>
    <dgm:cxn modelId="{5CFF8C80-A960-4EBF-99EC-F88E51F6BB9C}" srcId="{5256EFF9-F5A5-4923-9A00-C1B0FB72570A}" destId="{621E552A-B65B-4D65-AD45-E1C2E59B08ED}" srcOrd="0" destOrd="0" parTransId="{AE1F4212-18ED-42AD-AE80-CF7784F38D7D}" sibTransId="{36C4922D-183B-491F-83BD-D39C393BCC19}"/>
    <dgm:cxn modelId="{ADEAFC80-D612-413F-A81B-48E9964AEF4B}" type="presOf" srcId="{B69B2806-BA6A-454D-B24F-7CCCCE05C4B4}" destId="{DA128171-A179-4CB1-8E4A-6DA721261E65}" srcOrd="0" destOrd="0" presId="urn:microsoft.com/office/officeart/2005/8/layout/lProcess2"/>
    <dgm:cxn modelId="{02D5348B-D9B4-4A2F-A6F9-E918F4C4F115}" type="presOf" srcId="{54940262-408E-49B6-9E49-F8BF64E40148}" destId="{CFCB7B66-79E2-4A4A-8A58-41040C7B8811}" srcOrd="0" destOrd="1" presId="urn:microsoft.com/office/officeart/2005/8/layout/lProcess2"/>
    <dgm:cxn modelId="{913DB28D-3FD3-184F-B77D-3BEB66A0D3D6}" srcId="{40DE08E0-DAE2-4FB8-BC30-11447ABBA31B}" destId="{794583D9-6C6C-404F-B35F-80B586DEC592}" srcOrd="3" destOrd="0" parTransId="{451EE55B-7F9B-E140-88FF-FB0E159F506E}" sibTransId="{CACC78A7-204F-C548-96E9-9E5F19919059}"/>
    <dgm:cxn modelId="{B2DABA8E-C919-664F-B7FF-0FF57268763B}" type="presOf" srcId="{459CCDBC-2DFD-AA4C-83EF-6B0F3A543678}" destId="{01A0A321-602F-5C4F-B567-C30D40CAC425}" srcOrd="0" destOrd="0" presId="urn:microsoft.com/office/officeart/2005/8/layout/lProcess2"/>
    <dgm:cxn modelId="{2BA40291-060A-704E-9F62-698A2C0A3579}" srcId="{2073CDF3-D3E6-4A81-8B25-134287181214}" destId="{82FD8F45-3957-B244-BB82-2DF681E97D1E}" srcOrd="1" destOrd="0" parTransId="{B85B3C7C-A094-CA48-83C3-6A256B818D3B}" sibTransId="{F47C82CD-5F4A-9747-955F-6722D6294DA4}"/>
    <dgm:cxn modelId="{777DFE91-33CE-1749-9F4B-8596FA895F19}" srcId="{06ED0247-348C-9843-BBA1-1E460283B050}" destId="{94D2756F-7585-A842-AE8B-E2C45205B0ED}" srcOrd="2" destOrd="0" parTransId="{C06BA928-A4DA-8947-B43F-795D0D027FAE}" sibTransId="{6BCFFB8D-A849-AA47-904A-33B8C2454415}"/>
    <dgm:cxn modelId="{A2C63992-623E-4E29-A3CB-92988A538919}" srcId="{97C10089-B54E-47F5-9FC3-40135B93792F}" destId="{2073CDF3-D3E6-4A81-8B25-134287181214}" srcOrd="0" destOrd="0" parTransId="{11671049-C7BB-4E4C-8FD0-A2DABDE97224}" sibTransId="{EC859E88-5A2F-46FA-A2C4-A1BFA4820F4B}"/>
    <dgm:cxn modelId="{CC5F3694-9D8D-4186-BB92-30B892833BD8}" type="presOf" srcId="{2073CDF3-D3E6-4A81-8B25-134287181214}" destId="{B976DAEF-7D1B-4161-A687-28043006495A}" srcOrd="0" destOrd="0" presId="urn:microsoft.com/office/officeart/2005/8/layout/lProcess2"/>
    <dgm:cxn modelId="{B1ED5594-2A51-41CA-B89A-74D075A8A3C5}" srcId="{CA8C5B23-D997-4E2B-931C-1DD7FF9D81D5}" destId="{97C10089-B54E-47F5-9FC3-40135B93792F}" srcOrd="2" destOrd="0" parTransId="{ADF0CDF9-6049-476E-84B7-D64A2F49C288}" sibTransId="{BAC2E9A0-9772-4874-BF6B-522FD71CAAE0}"/>
    <dgm:cxn modelId="{B389B197-A957-4617-B828-B02DF804FC86}" type="presOf" srcId="{5256EFF9-F5A5-4923-9A00-C1B0FB72570A}" destId="{475A79B3-9541-4767-8E12-D2CF851BF3A5}" srcOrd="0" destOrd="0" presId="urn:microsoft.com/office/officeart/2005/8/layout/lProcess2"/>
    <dgm:cxn modelId="{2BBFD3A0-737D-4EEE-814E-701A0439EEE4}" type="presOf" srcId="{CA8C5B23-D997-4E2B-931C-1DD7FF9D81D5}" destId="{CFFB0A44-9141-44B2-938F-DC4EBBE1F679}" srcOrd="0" destOrd="0" presId="urn:microsoft.com/office/officeart/2005/8/layout/lProcess2"/>
    <dgm:cxn modelId="{988CE2A8-9A0D-F742-8DD2-446AECC0E2EF}" srcId="{2073CDF3-D3E6-4A81-8B25-134287181214}" destId="{DF64A786-4B93-A249-80C0-2A223A7B62C7}" srcOrd="2" destOrd="0" parTransId="{F609137F-8E7D-2947-8FBF-FDE278DB5A7E}" sibTransId="{84967E3B-0AFF-1E43-9DBE-F5DE214EFA80}"/>
    <dgm:cxn modelId="{B988F6A9-D695-4F88-911A-81E94E708B75}" srcId="{4113EDA3-AA0B-470E-9F00-522EE65A3B47}" destId="{54940262-408E-49B6-9E49-F8BF64E40148}" srcOrd="0" destOrd="0" parTransId="{FA067374-8B39-49C9-B748-CD8A1ED2474F}" sibTransId="{FE97092E-F348-4F30-9EF2-6D776E55EE4C}"/>
    <dgm:cxn modelId="{59ED7BAA-82C4-4094-9763-4C7B91C1EA20}" type="presOf" srcId="{29C164FA-5970-48F0-8C46-B68981C52753}" destId="{5E0578F0-ED9A-49DF-B23F-A432AE49962A}" srcOrd="0" destOrd="1" presId="urn:microsoft.com/office/officeart/2005/8/layout/lProcess2"/>
    <dgm:cxn modelId="{627813B5-ECC4-A844-8978-A4F1DB82E4F2}" type="presOf" srcId="{621E552A-B65B-4D65-AD45-E1C2E59B08ED}" destId="{475A79B3-9541-4767-8E12-D2CF851BF3A5}" srcOrd="0" destOrd="1" presId="urn:microsoft.com/office/officeart/2005/8/layout/lProcess2"/>
    <dgm:cxn modelId="{0271C1B7-A0E2-D945-A241-300A143E16B8}" srcId="{7F92142C-738F-7D4C-9DC0-5C5CB0C73E3C}" destId="{E5DB86AE-C078-6649-85DF-537DAFADA267}" srcOrd="2" destOrd="0" parTransId="{5D7107AD-08C2-1342-9E0C-4CAB07A35D6F}" sibTransId="{BDCB4660-E7B6-2049-8761-CD036EC0160E}"/>
    <dgm:cxn modelId="{D797BDB8-42F3-8745-A342-336D6A961564}" type="presOf" srcId="{06ED0247-348C-9843-BBA1-1E460283B050}" destId="{E022DC7D-9DA8-B541-B847-746919DCD028}" srcOrd="0" destOrd="0" presId="urn:microsoft.com/office/officeart/2005/8/layout/lProcess2"/>
    <dgm:cxn modelId="{FD212AB9-1420-AF46-9143-C28D64032C66}" srcId="{97C10089-B54E-47F5-9FC3-40135B93792F}" destId="{459CCDBC-2DFD-AA4C-83EF-6B0F3A543678}" srcOrd="3" destOrd="0" parTransId="{FB26C9B3-DD00-4B44-B13B-79185CE2EC9E}" sibTransId="{65A1BB14-5F71-FD4D-B59D-1FE295FD9F2A}"/>
    <dgm:cxn modelId="{CB36B1BE-38F3-A741-8228-8637208C50E5}" type="presOf" srcId="{20F118F6-7842-334F-A0C2-B1889CDE0C1C}" destId="{4FB90B30-AA78-48AF-AA4D-45711CEDF838}" srcOrd="0" destOrd="1" presId="urn:microsoft.com/office/officeart/2005/8/layout/lProcess2"/>
    <dgm:cxn modelId="{ABD5C0BE-86C9-9242-80FF-D32513667486}" srcId="{97C10089-B54E-47F5-9FC3-40135B93792F}" destId="{06ED0247-348C-9843-BBA1-1E460283B050}" srcOrd="2" destOrd="0" parTransId="{5A9A189C-5441-FD41-9BB7-EE3D6F6231C3}" sibTransId="{A9E52B94-CFB4-B942-A179-EDFD09A2B0BE}"/>
    <dgm:cxn modelId="{1074F6BF-2286-FA42-85DD-5FA8E557D6EE}" type="presOf" srcId="{EEF9D304-9CD7-584F-BA98-9D9BFA00C7E2}" destId="{4FB90B30-AA78-48AF-AA4D-45711CEDF838}" srcOrd="0" destOrd="2" presId="urn:microsoft.com/office/officeart/2005/8/layout/lProcess2"/>
    <dgm:cxn modelId="{56AF6AC0-5BC0-488C-966E-3CC6B86145E8}" srcId="{40DE08E0-DAE2-4FB8-BC30-11447ABBA31B}" destId="{D375F8B0-2C46-44A8-BC46-4BDEC495B648}" srcOrd="0" destOrd="0" parTransId="{6ADEAC2C-41A2-4425-8392-2E56D518B346}" sibTransId="{004838B3-AB94-46EE-8482-15EF110CDA2F}"/>
    <dgm:cxn modelId="{C55396C3-9616-4BFC-BAF7-D04D824E9F6A}" srcId="{B517364A-7A31-42D8-BB2D-E508DD8B3E56}" destId="{B69B2806-BA6A-454D-B24F-7CCCCE05C4B4}" srcOrd="2" destOrd="0" parTransId="{420D62A4-2F81-4415-A8C0-05CE40905A98}" sibTransId="{574BD758-72B9-4AE2-93F2-A114A436C9E1}"/>
    <dgm:cxn modelId="{041626C7-450C-F542-9D4F-D99EEA96A38B}" srcId="{40DE08E0-DAE2-4FB8-BC30-11447ABBA31B}" destId="{421C4C65-E4B0-304E-B068-C07C1887C1AC}" srcOrd="2" destOrd="0" parTransId="{CFCE242E-7BF4-BD4E-B7E0-8545732B6845}" sibTransId="{0AEB8CB4-5648-1242-8F97-7710684D9D22}"/>
    <dgm:cxn modelId="{0952AACB-D8A7-8D4E-B375-367C39E7A6F7}" type="presOf" srcId="{8B6A745A-4A30-2049-AF86-AC085481731F}" destId="{CFCB7B66-79E2-4A4A-8A58-41040C7B8811}" srcOrd="0" destOrd="2" presId="urn:microsoft.com/office/officeart/2005/8/layout/lProcess2"/>
    <dgm:cxn modelId="{9445F2CD-9542-4F83-83DF-62921A6ED02F}" type="presOf" srcId="{97C10089-B54E-47F5-9FC3-40135B93792F}" destId="{27333EB0-A8F7-4BAE-95D8-FA9B172337DC}" srcOrd="1" destOrd="0" presId="urn:microsoft.com/office/officeart/2005/8/layout/lProcess2"/>
    <dgm:cxn modelId="{66E567CE-ACC9-42E4-8667-5331B225E0CA}" srcId="{B69B2806-BA6A-454D-B24F-7CCCCE05C4B4}" destId="{433FEA72-6BB8-4ADD-BABF-5E0B3DE99AA5}" srcOrd="0" destOrd="0" parTransId="{C92998DB-9E34-47B6-B171-EF2D094D9BBE}" sibTransId="{8C03019B-E676-4CAD-A7C1-3B47F89203ED}"/>
    <dgm:cxn modelId="{BC6A5DD0-0B75-E948-9D17-327F423C01D7}" srcId="{06ED0247-348C-9843-BBA1-1E460283B050}" destId="{C3AE72CF-0BBD-2243-952B-1744C7CCADC5}" srcOrd="0" destOrd="0" parTransId="{B420B2C7-4799-6F42-828A-5A1C0B5ACAFA}" sibTransId="{51170CA4-E629-DC44-9B47-22B634129D16}"/>
    <dgm:cxn modelId="{07E96CD2-5EEB-40DD-B7C9-3F448BEDD12D}" type="presOf" srcId="{B517364A-7A31-42D8-BB2D-E508DD8B3E56}" destId="{6535FCB2-2E14-41A2-A182-7677A6F0EF9B}" srcOrd="0" destOrd="0" presId="urn:microsoft.com/office/officeart/2005/8/layout/lProcess2"/>
    <dgm:cxn modelId="{087BCED7-A1A2-429B-AAB0-3B13237071BE}" type="presOf" srcId="{433FEA72-6BB8-4ADD-BABF-5E0B3DE99AA5}" destId="{DA128171-A179-4CB1-8E4A-6DA721261E65}" srcOrd="0" destOrd="1" presId="urn:microsoft.com/office/officeart/2005/8/layout/lProcess2"/>
    <dgm:cxn modelId="{CD71B4D8-F59C-8344-A320-E39BAF373605}" type="presOf" srcId="{1B4C0493-09A8-494F-9F97-866ADD3A96BB}" destId="{EA5E4AE6-B835-F249-8727-05C0CC524BB4}" srcOrd="0" destOrd="0" presId="urn:microsoft.com/office/officeart/2005/8/layout/lProcess2"/>
    <dgm:cxn modelId="{26A8C1DA-416D-4FE1-985D-2CBE941CDC2F}" srcId="{B517364A-7A31-42D8-BB2D-E508DD8B3E56}" destId="{5256EFF9-F5A5-4923-9A00-C1B0FB72570A}" srcOrd="0" destOrd="0" parTransId="{923F73D3-C33E-4120-8796-B9B29BCE68D3}" sibTransId="{7109EBB1-AC3A-4CFF-8261-9FBAE83F90A6}"/>
    <dgm:cxn modelId="{340C32DE-8D01-CB4B-9362-45F8E9DB48CE}" type="presOf" srcId="{7DFF382F-F4C7-AF4A-9773-3BB529614A9F}" destId="{34ACC0CC-5F77-8B41-80C8-D47C6D438CE2}" srcOrd="0" destOrd="1" presId="urn:microsoft.com/office/officeart/2005/8/layout/lProcess2"/>
    <dgm:cxn modelId="{EE8880E7-AFFA-6D4D-B754-895909766A80}" srcId="{97C10089-B54E-47F5-9FC3-40135B93792F}" destId="{7F92142C-738F-7D4C-9DC0-5C5CB0C73E3C}" srcOrd="1" destOrd="0" parTransId="{55BB2474-F703-CE47-A15D-AE6BB30E320F}" sibTransId="{2FC52206-C1C9-7F4C-930B-48E386D744F4}"/>
    <dgm:cxn modelId="{F46570E8-AA26-9847-952B-310E192221FA}" srcId="{7F92142C-738F-7D4C-9DC0-5C5CB0C73E3C}" destId="{7DFF382F-F4C7-AF4A-9773-3BB529614A9F}" srcOrd="0" destOrd="0" parTransId="{2CF9DFF7-1808-A74F-AB9E-1B0280F555CA}" sibTransId="{6BCE433A-3E8D-A649-966F-04C58ECC124D}"/>
    <dgm:cxn modelId="{584898EC-840B-894F-AEC5-F140A9F39F91}" srcId="{7F92142C-738F-7D4C-9DC0-5C5CB0C73E3C}" destId="{01A2E2B7-9A03-4E45-B0FE-2B20626AA46B}" srcOrd="1" destOrd="0" parTransId="{641D68B6-6058-B945-8E56-CB9424E9E9FB}" sibTransId="{5D0EBA8D-23C1-2C49-844C-C8276824D165}"/>
    <dgm:cxn modelId="{3FFD17ED-5056-AE4C-B089-23FEF663B71C}" type="presOf" srcId="{DF64A786-4B93-A249-80C0-2A223A7B62C7}" destId="{B976DAEF-7D1B-4161-A687-28043006495A}" srcOrd="0" destOrd="3" presId="urn:microsoft.com/office/officeart/2005/8/layout/lProcess2"/>
    <dgm:cxn modelId="{84A44EF5-AA67-44AE-AB9D-D7992F2F52DA}" type="presOf" srcId="{4113EDA3-AA0B-470E-9F00-522EE65A3B47}" destId="{CFCB7B66-79E2-4A4A-8A58-41040C7B8811}" srcOrd="0" destOrd="0" presId="urn:microsoft.com/office/officeart/2005/8/layout/lProcess2"/>
    <dgm:cxn modelId="{3FF309BC-6116-42B2-BAA8-461C8E2F5710}" type="presParOf" srcId="{CFFB0A44-9141-44B2-938F-DC4EBBE1F679}" destId="{1CBD0C18-C570-4AE7-9AFA-8D5513972E54}" srcOrd="0" destOrd="0" presId="urn:microsoft.com/office/officeart/2005/8/layout/lProcess2"/>
    <dgm:cxn modelId="{8A21E620-C9AE-4C8A-9916-B64EBA71A41B}" type="presParOf" srcId="{1CBD0C18-C570-4AE7-9AFA-8D5513972E54}" destId="{6535FCB2-2E14-41A2-A182-7677A6F0EF9B}" srcOrd="0" destOrd="0" presId="urn:microsoft.com/office/officeart/2005/8/layout/lProcess2"/>
    <dgm:cxn modelId="{61C30044-9D22-4F63-80D9-FE190F1E99A2}" type="presParOf" srcId="{1CBD0C18-C570-4AE7-9AFA-8D5513972E54}" destId="{96DEE8EE-B8CA-469B-BDF4-327D03F7D5F0}" srcOrd="1" destOrd="0" presId="urn:microsoft.com/office/officeart/2005/8/layout/lProcess2"/>
    <dgm:cxn modelId="{99F49416-6ED8-46B5-9DDF-43CC3AD45A23}" type="presParOf" srcId="{1CBD0C18-C570-4AE7-9AFA-8D5513972E54}" destId="{BC373D9A-4C2E-4AD6-813A-3381EF0038F8}" srcOrd="2" destOrd="0" presId="urn:microsoft.com/office/officeart/2005/8/layout/lProcess2"/>
    <dgm:cxn modelId="{6CD1F6D7-5CB5-463C-9B9D-865D9D3BC3B5}" type="presParOf" srcId="{BC373D9A-4C2E-4AD6-813A-3381EF0038F8}" destId="{5F3383AF-4C83-4EC6-9A2E-F4DC016A437E}" srcOrd="0" destOrd="0" presId="urn:microsoft.com/office/officeart/2005/8/layout/lProcess2"/>
    <dgm:cxn modelId="{C1C82287-03C1-44F8-9A28-9F2C38A4A4BE}" type="presParOf" srcId="{5F3383AF-4C83-4EC6-9A2E-F4DC016A437E}" destId="{475A79B3-9541-4767-8E12-D2CF851BF3A5}" srcOrd="0" destOrd="0" presId="urn:microsoft.com/office/officeart/2005/8/layout/lProcess2"/>
    <dgm:cxn modelId="{0587D2EF-1C90-4938-80D0-BE2AE18B3E11}" type="presParOf" srcId="{5F3383AF-4C83-4EC6-9A2E-F4DC016A437E}" destId="{74325CD4-0829-464D-8B71-521E041217C2}" srcOrd="1" destOrd="0" presId="urn:microsoft.com/office/officeart/2005/8/layout/lProcess2"/>
    <dgm:cxn modelId="{049B0150-A832-47A9-B9CD-FEABA554971F}" type="presParOf" srcId="{5F3383AF-4C83-4EC6-9A2E-F4DC016A437E}" destId="{CFCB7B66-79E2-4A4A-8A58-41040C7B8811}" srcOrd="2" destOrd="0" presId="urn:microsoft.com/office/officeart/2005/8/layout/lProcess2"/>
    <dgm:cxn modelId="{95372930-7F15-4B8D-ADDF-B2A817DEA49D}" type="presParOf" srcId="{5F3383AF-4C83-4EC6-9A2E-F4DC016A437E}" destId="{6F62B9B1-B67D-4665-8FE9-BA11B68A446D}" srcOrd="3" destOrd="0" presId="urn:microsoft.com/office/officeart/2005/8/layout/lProcess2"/>
    <dgm:cxn modelId="{21ACA832-324A-40F4-9D87-CF8D3B669033}" type="presParOf" srcId="{5F3383AF-4C83-4EC6-9A2E-F4DC016A437E}" destId="{DA128171-A179-4CB1-8E4A-6DA721261E65}" srcOrd="4" destOrd="0" presId="urn:microsoft.com/office/officeart/2005/8/layout/lProcess2"/>
    <dgm:cxn modelId="{8A8FECA4-C51B-45CC-96D9-304297AC1526}" type="presParOf" srcId="{5F3383AF-4C83-4EC6-9A2E-F4DC016A437E}" destId="{08A96DA5-F3CB-4993-B318-DBBC7908F7D6}" srcOrd="5" destOrd="0" presId="urn:microsoft.com/office/officeart/2005/8/layout/lProcess2"/>
    <dgm:cxn modelId="{8116978C-D521-4A3F-8A3C-D762E1DFE741}" type="presParOf" srcId="{5F3383AF-4C83-4EC6-9A2E-F4DC016A437E}" destId="{5E0578F0-ED9A-49DF-B23F-A432AE49962A}" srcOrd="6" destOrd="0" presId="urn:microsoft.com/office/officeart/2005/8/layout/lProcess2"/>
    <dgm:cxn modelId="{B220F6B6-F6D2-48FD-8647-FFCC39831A4E}" type="presParOf" srcId="{CFFB0A44-9141-44B2-938F-DC4EBBE1F679}" destId="{E7421E78-342C-44B1-AAB1-0C3AEEDF1B62}" srcOrd="1" destOrd="0" presId="urn:microsoft.com/office/officeart/2005/8/layout/lProcess2"/>
    <dgm:cxn modelId="{C5447B1E-FEC1-4861-90B0-4D175E465F95}" type="presParOf" srcId="{CFFB0A44-9141-44B2-938F-DC4EBBE1F679}" destId="{E4F397E1-2460-4732-80AF-44E5F3D533DA}" srcOrd="2" destOrd="0" presId="urn:microsoft.com/office/officeart/2005/8/layout/lProcess2"/>
    <dgm:cxn modelId="{EF8E9CE1-F786-4BF1-A3AA-7789256A4C60}" type="presParOf" srcId="{E4F397E1-2460-4732-80AF-44E5F3D533DA}" destId="{7C4E82D1-2850-4544-BF42-7B821B3EE142}" srcOrd="0" destOrd="0" presId="urn:microsoft.com/office/officeart/2005/8/layout/lProcess2"/>
    <dgm:cxn modelId="{6EB31692-17D5-49F6-BB09-2741E3574A48}" type="presParOf" srcId="{E4F397E1-2460-4732-80AF-44E5F3D533DA}" destId="{B5366351-14B3-4DAB-BDFB-A9222E521A64}" srcOrd="1" destOrd="0" presId="urn:microsoft.com/office/officeart/2005/8/layout/lProcess2"/>
    <dgm:cxn modelId="{A3DFE93E-0E87-4547-9AA3-42AD0EBE40CB}" type="presParOf" srcId="{E4F397E1-2460-4732-80AF-44E5F3D533DA}" destId="{A6B8147C-3AEE-4FA0-82BB-DBE9FC91A931}" srcOrd="2" destOrd="0" presId="urn:microsoft.com/office/officeart/2005/8/layout/lProcess2"/>
    <dgm:cxn modelId="{9773FE12-C1E5-4614-A060-1F0108E17E5A}" type="presParOf" srcId="{A6B8147C-3AEE-4FA0-82BB-DBE9FC91A931}" destId="{B86C92D6-4D4B-41FF-834A-BBE76CAAC4B9}" srcOrd="0" destOrd="0" presId="urn:microsoft.com/office/officeart/2005/8/layout/lProcess2"/>
    <dgm:cxn modelId="{D722375D-A0D5-44E3-B487-550988D56255}" type="presParOf" srcId="{B86C92D6-4D4B-41FF-834A-BBE76CAAC4B9}" destId="{4FB90B30-AA78-48AF-AA4D-45711CEDF838}" srcOrd="0" destOrd="0" presId="urn:microsoft.com/office/officeart/2005/8/layout/lProcess2"/>
    <dgm:cxn modelId="{2E0F0B1C-E481-4196-B312-716B501B0A46}" type="presParOf" srcId="{B86C92D6-4D4B-41FF-834A-BBE76CAAC4B9}" destId="{813BDA8B-E92F-41EE-AFC7-FFAAA4F4EA65}" srcOrd="1" destOrd="0" presId="urn:microsoft.com/office/officeart/2005/8/layout/lProcess2"/>
    <dgm:cxn modelId="{366474C6-1F7A-954A-BC26-4EFE5C2E4977}" type="presParOf" srcId="{B86C92D6-4D4B-41FF-834A-BBE76CAAC4B9}" destId="{EA5E4AE6-B835-F249-8727-05C0CC524BB4}" srcOrd="2" destOrd="0" presId="urn:microsoft.com/office/officeart/2005/8/layout/lProcess2"/>
    <dgm:cxn modelId="{4AEC12C0-8A06-8945-9F19-2CF71A162833}" type="presParOf" srcId="{B86C92D6-4D4B-41FF-834A-BBE76CAAC4B9}" destId="{F274063A-9C68-FD43-B427-B23C633E0B67}" srcOrd="3" destOrd="0" presId="urn:microsoft.com/office/officeart/2005/8/layout/lProcess2"/>
    <dgm:cxn modelId="{A1E94C7D-E42C-D743-8337-A6F8FC167016}" type="presParOf" srcId="{B86C92D6-4D4B-41FF-834A-BBE76CAAC4B9}" destId="{517E4951-F57D-144E-A13B-958F3E681672}" srcOrd="4" destOrd="0" presId="urn:microsoft.com/office/officeart/2005/8/layout/lProcess2"/>
    <dgm:cxn modelId="{7AC9D912-AFED-944E-B795-5346691302DE}" type="presParOf" srcId="{B86C92D6-4D4B-41FF-834A-BBE76CAAC4B9}" destId="{01029158-A9A8-9D4C-8AEF-50B374D57DEC}" srcOrd="5" destOrd="0" presId="urn:microsoft.com/office/officeart/2005/8/layout/lProcess2"/>
    <dgm:cxn modelId="{F1664060-5C12-C34B-839C-424F5F41774B}" type="presParOf" srcId="{B86C92D6-4D4B-41FF-834A-BBE76CAAC4B9}" destId="{4FBCAD67-3F1E-4945-849E-E5CBD530702C}" srcOrd="6" destOrd="0" presId="urn:microsoft.com/office/officeart/2005/8/layout/lProcess2"/>
    <dgm:cxn modelId="{5DE6AA36-CC9E-440E-B099-CAB55D28A182}" type="presParOf" srcId="{CFFB0A44-9141-44B2-938F-DC4EBBE1F679}" destId="{D0857293-5D8C-489D-9D59-FE4AA95F8362}" srcOrd="3" destOrd="0" presId="urn:microsoft.com/office/officeart/2005/8/layout/lProcess2"/>
    <dgm:cxn modelId="{7108DA38-9AD9-4F5D-A407-5D9E9DF3555D}" type="presParOf" srcId="{CFFB0A44-9141-44B2-938F-DC4EBBE1F679}" destId="{C351BF56-126A-410F-9071-1921A30E06CC}" srcOrd="4" destOrd="0" presId="urn:microsoft.com/office/officeart/2005/8/layout/lProcess2"/>
    <dgm:cxn modelId="{8B74EAC6-4B7A-4BAC-8D9C-F72F82D3123A}" type="presParOf" srcId="{C351BF56-126A-410F-9071-1921A30E06CC}" destId="{4DEB88EC-0AE4-41E4-A8C9-A61E623653C3}" srcOrd="0" destOrd="0" presId="urn:microsoft.com/office/officeart/2005/8/layout/lProcess2"/>
    <dgm:cxn modelId="{DE1E7256-AED5-46FF-B6AD-053657DC8389}" type="presParOf" srcId="{C351BF56-126A-410F-9071-1921A30E06CC}" destId="{27333EB0-A8F7-4BAE-95D8-FA9B172337DC}" srcOrd="1" destOrd="0" presId="urn:microsoft.com/office/officeart/2005/8/layout/lProcess2"/>
    <dgm:cxn modelId="{1A1C5C3D-CDFE-40C0-AE47-4926A2B8C41F}" type="presParOf" srcId="{C351BF56-126A-410F-9071-1921A30E06CC}" destId="{6C854400-6812-4A99-BF6D-B03879021A6A}" srcOrd="2" destOrd="0" presId="urn:microsoft.com/office/officeart/2005/8/layout/lProcess2"/>
    <dgm:cxn modelId="{3FDE42EB-155F-46D9-9710-E59D6B273630}" type="presParOf" srcId="{6C854400-6812-4A99-BF6D-B03879021A6A}" destId="{79925400-FD41-4EF6-A117-C7416704BE35}" srcOrd="0" destOrd="0" presId="urn:microsoft.com/office/officeart/2005/8/layout/lProcess2"/>
    <dgm:cxn modelId="{10F41972-B857-48ED-A67D-1F87A72111EA}" type="presParOf" srcId="{79925400-FD41-4EF6-A117-C7416704BE35}" destId="{B976DAEF-7D1B-4161-A687-28043006495A}" srcOrd="0" destOrd="0" presId="urn:microsoft.com/office/officeart/2005/8/layout/lProcess2"/>
    <dgm:cxn modelId="{5D5613FA-8A34-4FA8-9B9D-BCEF0DC60134}" type="presParOf" srcId="{79925400-FD41-4EF6-A117-C7416704BE35}" destId="{972D241F-8833-46E1-9BE0-9FE59ABE5894}" srcOrd="1" destOrd="0" presId="urn:microsoft.com/office/officeart/2005/8/layout/lProcess2"/>
    <dgm:cxn modelId="{FB185D68-E4F5-7D44-A6B8-4945B0F5FA40}" type="presParOf" srcId="{79925400-FD41-4EF6-A117-C7416704BE35}" destId="{34ACC0CC-5F77-8B41-80C8-D47C6D438CE2}" srcOrd="2" destOrd="0" presId="urn:microsoft.com/office/officeart/2005/8/layout/lProcess2"/>
    <dgm:cxn modelId="{D6C5A3B6-5646-C049-9F3E-AB9D8519D751}" type="presParOf" srcId="{79925400-FD41-4EF6-A117-C7416704BE35}" destId="{8105731D-8F37-9349-BD4A-6CABAE4F77DE}" srcOrd="3" destOrd="0" presId="urn:microsoft.com/office/officeart/2005/8/layout/lProcess2"/>
    <dgm:cxn modelId="{3584D21A-EE55-2B4B-9A98-5B26CA8508F1}" type="presParOf" srcId="{79925400-FD41-4EF6-A117-C7416704BE35}" destId="{E022DC7D-9DA8-B541-B847-746919DCD028}" srcOrd="4" destOrd="0" presId="urn:microsoft.com/office/officeart/2005/8/layout/lProcess2"/>
    <dgm:cxn modelId="{FBD86AC3-DA2B-1E47-81EB-7DDAE4553C70}" type="presParOf" srcId="{79925400-FD41-4EF6-A117-C7416704BE35}" destId="{6EBD6141-54BD-4E45-8D62-247058DF596F}" srcOrd="5" destOrd="0" presId="urn:microsoft.com/office/officeart/2005/8/layout/lProcess2"/>
    <dgm:cxn modelId="{8BF4241E-BC14-8842-9200-788867901C7F}" type="presParOf" srcId="{79925400-FD41-4EF6-A117-C7416704BE35}" destId="{01A0A321-602F-5C4F-B567-C30D40CAC425}" srcOrd="6"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8C5B23-D997-4E2B-931C-1DD7FF9D81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ZA"/>
        </a:p>
      </dgm:t>
    </dgm:pt>
    <dgm:pt modelId="{B517364A-7A31-42D8-BB2D-E508DD8B3E56}">
      <dgm:prSet/>
      <dgm:spPr/>
      <dgm:t>
        <a:bodyPr/>
        <a:lstStyle/>
        <a:p>
          <a:r>
            <a:rPr lang="en-ZA" dirty="0"/>
            <a:t>Customer Measurements</a:t>
          </a:r>
        </a:p>
      </dgm:t>
    </dgm:pt>
    <dgm:pt modelId="{8811251C-8646-4A0B-A9F3-98456DE78595}" type="parTrans" cxnId="{43795825-853F-4961-89EE-4E4A3007044A}">
      <dgm:prSet/>
      <dgm:spPr/>
      <dgm:t>
        <a:bodyPr/>
        <a:lstStyle/>
        <a:p>
          <a:endParaRPr lang="en-ZA"/>
        </a:p>
      </dgm:t>
    </dgm:pt>
    <dgm:pt modelId="{2A915C7A-5AB5-4CD7-99D2-83179E9768AE}" type="sibTrans" cxnId="{43795825-853F-4961-89EE-4E4A3007044A}">
      <dgm:prSet/>
      <dgm:spPr/>
      <dgm:t>
        <a:bodyPr/>
        <a:lstStyle/>
        <a:p>
          <a:endParaRPr lang="en-ZA"/>
        </a:p>
      </dgm:t>
    </dgm:pt>
    <dgm:pt modelId="{40DE08E0-DAE2-4FB8-BC30-11447ABBA31B}">
      <dgm:prSet/>
      <dgm:spPr/>
      <dgm:t>
        <a:bodyPr/>
        <a:lstStyle/>
        <a:p>
          <a:r>
            <a:rPr lang="en-ZA" dirty="0"/>
            <a:t>Furniture Making</a:t>
          </a:r>
        </a:p>
      </dgm:t>
    </dgm:pt>
    <dgm:pt modelId="{788F6DC9-5153-4DDD-AF34-61ECFE0A806A}" type="parTrans" cxnId="{FDE44920-A61E-4F89-8184-36D7EEFF5BC7}">
      <dgm:prSet/>
      <dgm:spPr/>
      <dgm:t>
        <a:bodyPr/>
        <a:lstStyle/>
        <a:p>
          <a:endParaRPr lang="en-ZA"/>
        </a:p>
      </dgm:t>
    </dgm:pt>
    <dgm:pt modelId="{99AFC5D5-C1C5-40FB-9903-86647F237FA6}" type="sibTrans" cxnId="{FDE44920-A61E-4F89-8184-36D7EEFF5BC7}">
      <dgm:prSet/>
      <dgm:spPr/>
      <dgm:t>
        <a:bodyPr/>
        <a:lstStyle/>
        <a:p>
          <a:endParaRPr lang="en-ZA"/>
        </a:p>
      </dgm:t>
    </dgm:pt>
    <dgm:pt modelId="{97C10089-B54E-47F5-9FC3-40135B93792F}">
      <dgm:prSet/>
      <dgm:spPr/>
      <dgm:t>
        <a:bodyPr/>
        <a:lstStyle/>
        <a:p>
          <a:r>
            <a:rPr lang="en-ZA" dirty="0"/>
            <a:t>Same Week Delivery</a:t>
          </a:r>
        </a:p>
      </dgm:t>
    </dgm:pt>
    <dgm:pt modelId="{ADF0CDF9-6049-476E-84B7-D64A2F49C288}" type="parTrans" cxnId="{B1ED5594-2A51-41CA-B89A-74D075A8A3C5}">
      <dgm:prSet/>
      <dgm:spPr/>
      <dgm:t>
        <a:bodyPr/>
        <a:lstStyle/>
        <a:p>
          <a:endParaRPr lang="en-ZA"/>
        </a:p>
      </dgm:t>
    </dgm:pt>
    <dgm:pt modelId="{BAC2E9A0-9772-4874-BF6B-522FD71CAAE0}" type="sibTrans" cxnId="{B1ED5594-2A51-41CA-B89A-74D075A8A3C5}">
      <dgm:prSet/>
      <dgm:spPr/>
      <dgm:t>
        <a:bodyPr/>
        <a:lstStyle/>
        <a:p>
          <a:endParaRPr lang="en-ZA"/>
        </a:p>
      </dgm:t>
    </dgm:pt>
    <dgm:pt modelId="{29C164FA-5970-48F0-8C46-B68981C52753}">
      <dgm:prSet/>
      <dgm:spPr/>
      <dgm:t>
        <a:bodyPr/>
        <a:lstStyle/>
        <a:p>
          <a:r>
            <a:rPr lang="en-ZA" dirty="0"/>
            <a:t>App Store Policy Maker</a:t>
          </a:r>
        </a:p>
      </dgm:t>
    </dgm:pt>
    <dgm:pt modelId="{59F98EAC-7143-4064-A1FC-BBB471BE1E09}" type="parTrans" cxnId="{E6ADFB58-C7F4-4FE1-8BB8-60BD71D6F3CA}">
      <dgm:prSet/>
      <dgm:spPr/>
      <dgm:t>
        <a:bodyPr/>
        <a:lstStyle/>
        <a:p>
          <a:endParaRPr lang="en-ZA"/>
        </a:p>
      </dgm:t>
    </dgm:pt>
    <dgm:pt modelId="{EA9EBB61-7EA6-4077-954E-7DB7EAE78493}" type="sibTrans" cxnId="{E6ADFB58-C7F4-4FE1-8BB8-60BD71D6F3CA}">
      <dgm:prSet/>
      <dgm:spPr/>
      <dgm:t>
        <a:bodyPr/>
        <a:lstStyle/>
        <a:p>
          <a:endParaRPr lang="en-ZA"/>
        </a:p>
      </dgm:t>
    </dgm:pt>
    <dgm:pt modelId="{2372AE84-D127-0049-8BB1-CF263A8FC0A9}">
      <dgm:prSet/>
      <dgm:spPr/>
      <dgm:t>
        <a:bodyPr/>
        <a:lstStyle/>
        <a:p>
          <a:r>
            <a:rPr lang="en-ZA" dirty="0"/>
            <a:t>Furniture Catalogue Creator</a:t>
          </a:r>
        </a:p>
      </dgm:t>
    </dgm:pt>
    <dgm:pt modelId="{2CBF63AE-F2C6-FD48-BBCA-309553170889}" type="parTrans" cxnId="{32CB1B1C-6975-5F4C-91E9-0034FE05AD88}">
      <dgm:prSet/>
      <dgm:spPr/>
      <dgm:t>
        <a:bodyPr/>
        <a:lstStyle/>
        <a:p>
          <a:endParaRPr lang="en-GB"/>
        </a:p>
      </dgm:t>
    </dgm:pt>
    <dgm:pt modelId="{9F33F800-366C-B74C-AECD-7185D5C7F4B9}" type="sibTrans" cxnId="{32CB1B1C-6975-5F4C-91E9-0034FE05AD88}">
      <dgm:prSet/>
      <dgm:spPr/>
      <dgm:t>
        <a:bodyPr/>
        <a:lstStyle/>
        <a:p>
          <a:endParaRPr lang="en-GB"/>
        </a:p>
      </dgm:t>
    </dgm:pt>
    <dgm:pt modelId="{D8EFCFBB-2E6D-514A-8569-9D2749B914FC}">
      <dgm:prSet/>
      <dgm:spPr/>
      <dgm:t>
        <a:bodyPr/>
        <a:lstStyle/>
        <a:p>
          <a:r>
            <a:rPr lang="en-ZA" dirty="0"/>
            <a:t>Leads Generator</a:t>
          </a:r>
        </a:p>
      </dgm:t>
    </dgm:pt>
    <dgm:pt modelId="{AA28BB80-DDB6-D343-9253-214E05F7EC80}" type="parTrans" cxnId="{74D77F3A-6C57-7D4F-9E93-6CF31A8ED49B}">
      <dgm:prSet/>
      <dgm:spPr/>
      <dgm:t>
        <a:bodyPr/>
        <a:lstStyle/>
        <a:p>
          <a:endParaRPr lang="en-GB"/>
        </a:p>
      </dgm:t>
    </dgm:pt>
    <dgm:pt modelId="{47D791DD-0ABB-6140-BC60-846AF41B4AFB}" type="sibTrans" cxnId="{74D77F3A-6C57-7D4F-9E93-6CF31A8ED49B}">
      <dgm:prSet/>
      <dgm:spPr/>
      <dgm:t>
        <a:bodyPr/>
        <a:lstStyle/>
        <a:p>
          <a:endParaRPr lang="en-GB"/>
        </a:p>
      </dgm:t>
    </dgm:pt>
    <dgm:pt modelId="{4950F0E5-2F23-D545-A16B-1748EC5D6135}">
      <dgm:prSet/>
      <dgm:spPr/>
      <dgm:t>
        <a:bodyPr/>
        <a:lstStyle/>
        <a:p>
          <a:r>
            <a:rPr lang="en-ZA" dirty="0"/>
            <a:t>Development Designer</a:t>
          </a:r>
        </a:p>
      </dgm:t>
    </dgm:pt>
    <dgm:pt modelId="{FB2C4CB6-E5B1-6C4B-9285-2CFA3BAEC706}" type="parTrans" cxnId="{F2878F31-8693-EA46-B52D-B7764C8A9CD6}">
      <dgm:prSet/>
      <dgm:spPr/>
      <dgm:t>
        <a:bodyPr/>
        <a:lstStyle/>
        <a:p>
          <a:endParaRPr lang="en-GB"/>
        </a:p>
      </dgm:t>
    </dgm:pt>
    <dgm:pt modelId="{3A392264-B83F-4B49-A534-460C2ABE510F}" type="sibTrans" cxnId="{F2878F31-8693-EA46-B52D-B7764C8A9CD6}">
      <dgm:prSet/>
      <dgm:spPr/>
      <dgm:t>
        <a:bodyPr/>
        <a:lstStyle/>
        <a:p>
          <a:endParaRPr lang="en-GB"/>
        </a:p>
      </dgm:t>
    </dgm:pt>
    <dgm:pt modelId="{3F4D277C-9F15-8C4D-BD03-4A2A25710C6E}">
      <dgm:prSet/>
      <dgm:spPr/>
      <dgm:t>
        <a:bodyPr/>
        <a:lstStyle/>
        <a:p>
          <a:r>
            <a:rPr lang="en-ZA" dirty="0"/>
            <a:t>Market Appetite/Pulse Measurer</a:t>
          </a:r>
        </a:p>
      </dgm:t>
    </dgm:pt>
    <dgm:pt modelId="{63DB73E6-1B14-C74A-9A4A-9E435BCC523E}" type="parTrans" cxnId="{0A1C89E2-26EE-2F43-A86A-B913D9F3EF07}">
      <dgm:prSet/>
      <dgm:spPr/>
      <dgm:t>
        <a:bodyPr/>
        <a:lstStyle/>
        <a:p>
          <a:endParaRPr lang="en-GB"/>
        </a:p>
      </dgm:t>
    </dgm:pt>
    <dgm:pt modelId="{9331B072-738E-DC4E-AC0E-56AD658FDECD}" type="sibTrans" cxnId="{0A1C89E2-26EE-2F43-A86A-B913D9F3EF07}">
      <dgm:prSet/>
      <dgm:spPr/>
      <dgm:t>
        <a:bodyPr/>
        <a:lstStyle/>
        <a:p>
          <a:endParaRPr lang="en-GB"/>
        </a:p>
      </dgm:t>
    </dgm:pt>
    <dgm:pt modelId="{538952C9-6688-F146-945F-7FA1AE466ECF}">
      <dgm:prSet/>
      <dgm:spPr/>
      <dgm:t>
        <a:bodyPr/>
        <a:lstStyle/>
        <a:p>
          <a:r>
            <a:rPr lang="en-ZA" dirty="0"/>
            <a:t>Competition Analyser</a:t>
          </a:r>
        </a:p>
      </dgm:t>
    </dgm:pt>
    <dgm:pt modelId="{16DEFD98-BD16-D346-8AFB-21979BA189B6}" type="parTrans" cxnId="{627D0E65-AB4B-D541-BFAB-66257D114A22}">
      <dgm:prSet/>
      <dgm:spPr/>
      <dgm:t>
        <a:bodyPr/>
        <a:lstStyle/>
        <a:p>
          <a:endParaRPr lang="en-GB"/>
        </a:p>
      </dgm:t>
    </dgm:pt>
    <dgm:pt modelId="{E0411FBC-4647-714C-84BD-7AF3CA49D9D8}" type="sibTrans" cxnId="{627D0E65-AB4B-D541-BFAB-66257D114A22}">
      <dgm:prSet/>
      <dgm:spPr/>
      <dgm:t>
        <a:bodyPr/>
        <a:lstStyle/>
        <a:p>
          <a:endParaRPr lang="en-GB"/>
        </a:p>
      </dgm:t>
    </dgm:pt>
    <dgm:pt modelId="{68CB7558-1EB1-EE4D-8D89-F231F2B4009B}">
      <dgm:prSet/>
      <dgm:spPr/>
      <dgm:t>
        <a:bodyPr/>
        <a:lstStyle/>
        <a:p>
          <a:r>
            <a:rPr lang="en-ZA" dirty="0"/>
            <a:t>Sales and Profitability Assurer</a:t>
          </a:r>
        </a:p>
      </dgm:t>
    </dgm:pt>
    <dgm:pt modelId="{56E03716-BE9C-C24C-8230-A542C3881266}" type="parTrans" cxnId="{07A29E2B-83EB-E448-B142-D1843E721DF1}">
      <dgm:prSet/>
      <dgm:spPr/>
      <dgm:t>
        <a:bodyPr/>
        <a:lstStyle/>
        <a:p>
          <a:endParaRPr lang="en-GB"/>
        </a:p>
      </dgm:t>
    </dgm:pt>
    <dgm:pt modelId="{1FF3EE99-7332-F94D-84F3-AD66A30407D7}" type="sibTrans" cxnId="{07A29E2B-83EB-E448-B142-D1843E721DF1}">
      <dgm:prSet/>
      <dgm:spPr/>
      <dgm:t>
        <a:bodyPr/>
        <a:lstStyle/>
        <a:p>
          <a:endParaRPr lang="en-GB"/>
        </a:p>
      </dgm:t>
    </dgm:pt>
    <dgm:pt modelId="{BB82ACC9-9328-8A4C-A04C-5C0B59D6A2EE}">
      <dgm:prSet/>
      <dgm:spPr/>
      <dgm:t>
        <a:bodyPr/>
        <a:lstStyle/>
        <a:p>
          <a:r>
            <a:rPr lang="en-ZA" dirty="0"/>
            <a:t>Delayed Payments Collector</a:t>
          </a:r>
        </a:p>
      </dgm:t>
    </dgm:pt>
    <dgm:pt modelId="{EA50A6DD-8A71-8C46-9D07-1451A14176C7}" type="parTrans" cxnId="{FA83999E-0549-4843-8EF5-2E7CF07E35AB}">
      <dgm:prSet/>
      <dgm:spPr/>
      <dgm:t>
        <a:bodyPr/>
        <a:lstStyle/>
        <a:p>
          <a:endParaRPr lang="en-GB"/>
        </a:p>
      </dgm:t>
    </dgm:pt>
    <dgm:pt modelId="{601DAB80-681F-F244-AE3D-D6490FC0D78D}" type="sibTrans" cxnId="{FA83999E-0549-4843-8EF5-2E7CF07E35AB}">
      <dgm:prSet/>
      <dgm:spPr/>
      <dgm:t>
        <a:bodyPr/>
        <a:lstStyle/>
        <a:p>
          <a:endParaRPr lang="en-GB"/>
        </a:p>
      </dgm:t>
    </dgm:pt>
    <dgm:pt modelId="{42A2DACC-0FC7-CE45-8F9B-D1D54DED2E06}">
      <dgm:prSet/>
      <dgm:spPr/>
      <dgm:t>
        <a:bodyPr/>
        <a:lstStyle/>
        <a:p>
          <a:r>
            <a:rPr lang="en-ZA" dirty="0"/>
            <a:t>Lease and Consignment  Negotiator</a:t>
          </a:r>
        </a:p>
      </dgm:t>
    </dgm:pt>
    <dgm:pt modelId="{3C5C4039-0CBE-B149-89DE-775C5AB91AE3}" type="parTrans" cxnId="{43CA10B1-7041-AE4F-8888-50E7F21800DE}">
      <dgm:prSet/>
      <dgm:spPr/>
      <dgm:t>
        <a:bodyPr/>
        <a:lstStyle/>
        <a:p>
          <a:endParaRPr lang="en-GB"/>
        </a:p>
      </dgm:t>
    </dgm:pt>
    <dgm:pt modelId="{14FF55F1-8D2F-4C4A-B559-75D27B2EC1C0}" type="sibTrans" cxnId="{43CA10B1-7041-AE4F-8888-50E7F21800DE}">
      <dgm:prSet/>
      <dgm:spPr/>
      <dgm:t>
        <a:bodyPr/>
        <a:lstStyle/>
        <a:p>
          <a:endParaRPr lang="en-GB"/>
        </a:p>
      </dgm:t>
    </dgm:pt>
    <dgm:pt modelId="{D6069DFB-8C0C-A142-A25B-646AE6FEAB66}">
      <dgm:prSet/>
      <dgm:spPr/>
      <dgm:t>
        <a:bodyPr/>
        <a:lstStyle/>
        <a:p>
          <a:r>
            <a:rPr lang="en-ZA" dirty="0"/>
            <a:t>Delivery Van Designer</a:t>
          </a:r>
        </a:p>
      </dgm:t>
    </dgm:pt>
    <dgm:pt modelId="{FB89C1E0-8BA6-1C44-8BDC-8EC15FE91124}" type="parTrans" cxnId="{269D18E5-4844-C64F-9F36-DC0C11AF6C9C}">
      <dgm:prSet/>
      <dgm:spPr/>
      <dgm:t>
        <a:bodyPr/>
        <a:lstStyle/>
        <a:p>
          <a:endParaRPr lang="en-GB"/>
        </a:p>
      </dgm:t>
    </dgm:pt>
    <dgm:pt modelId="{5EC0BD03-D2F2-AA46-A5C1-B73D36B4483D}" type="sibTrans" cxnId="{269D18E5-4844-C64F-9F36-DC0C11AF6C9C}">
      <dgm:prSet/>
      <dgm:spPr/>
      <dgm:t>
        <a:bodyPr/>
        <a:lstStyle/>
        <a:p>
          <a:endParaRPr lang="en-GB"/>
        </a:p>
      </dgm:t>
    </dgm:pt>
    <dgm:pt modelId="{CFFB0A44-9141-44B2-938F-DC4EBBE1F679}" type="pres">
      <dgm:prSet presAssocID="{CA8C5B23-D997-4E2B-931C-1DD7FF9D81D5}" presName="theList" presStyleCnt="0">
        <dgm:presLayoutVars>
          <dgm:dir/>
          <dgm:animLvl val="lvl"/>
          <dgm:resizeHandles val="exact"/>
        </dgm:presLayoutVars>
      </dgm:prSet>
      <dgm:spPr/>
    </dgm:pt>
    <dgm:pt modelId="{1CBD0C18-C570-4AE7-9AFA-8D5513972E54}" type="pres">
      <dgm:prSet presAssocID="{B517364A-7A31-42D8-BB2D-E508DD8B3E56}" presName="compNode" presStyleCnt="0"/>
      <dgm:spPr/>
    </dgm:pt>
    <dgm:pt modelId="{6535FCB2-2E14-41A2-A182-7677A6F0EF9B}" type="pres">
      <dgm:prSet presAssocID="{B517364A-7A31-42D8-BB2D-E508DD8B3E56}" presName="aNode" presStyleLbl="bgShp" presStyleIdx="0" presStyleCnt="3"/>
      <dgm:spPr/>
    </dgm:pt>
    <dgm:pt modelId="{96DEE8EE-B8CA-469B-BDF4-327D03F7D5F0}" type="pres">
      <dgm:prSet presAssocID="{B517364A-7A31-42D8-BB2D-E508DD8B3E56}" presName="textNode" presStyleLbl="bgShp" presStyleIdx="0" presStyleCnt="3"/>
      <dgm:spPr/>
    </dgm:pt>
    <dgm:pt modelId="{BC373D9A-4C2E-4AD6-813A-3381EF0038F8}" type="pres">
      <dgm:prSet presAssocID="{B517364A-7A31-42D8-BB2D-E508DD8B3E56}" presName="compChildNode" presStyleCnt="0"/>
      <dgm:spPr/>
    </dgm:pt>
    <dgm:pt modelId="{5F3383AF-4C83-4EC6-9A2E-F4DC016A437E}" type="pres">
      <dgm:prSet presAssocID="{B517364A-7A31-42D8-BB2D-E508DD8B3E56}" presName="theInnerList" presStyleCnt="0"/>
      <dgm:spPr/>
    </dgm:pt>
    <dgm:pt modelId="{B02DACBB-985E-B841-B657-2D91300BB30A}" type="pres">
      <dgm:prSet presAssocID="{29C164FA-5970-48F0-8C46-B68981C52753}" presName="childNode" presStyleLbl="node1" presStyleIdx="0" presStyleCnt="10">
        <dgm:presLayoutVars>
          <dgm:bulletEnabled val="1"/>
        </dgm:presLayoutVars>
      </dgm:prSet>
      <dgm:spPr/>
    </dgm:pt>
    <dgm:pt modelId="{A53AA82C-631E-F942-941B-AB8C17B2D84B}" type="pres">
      <dgm:prSet presAssocID="{29C164FA-5970-48F0-8C46-B68981C52753}" presName="aSpace2" presStyleCnt="0"/>
      <dgm:spPr/>
    </dgm:pt>
    <dgm:pt modelId="{7C1107FE-EE44-3941-8B6F-C64FE21103D7}" type="pres">
      <dgm:prSet presAssocID="{4950F0E5-2F23-D545-A16B-1748EC5D6135}" presName="childNode" presStyleLbl="node1" presStyleIdx="1" presStyleCnt="10">
        <dgm:presLayoutVars>
          <dgm:bulletEnabled val="1"/>
        </dgm:presLayoutVars>
      </dgm:prSet>
      <dgm:spPr/>
    </dgm:pt>
    <dgm:pt modelId="{E7421E78-342C-44B1-AAB1-0C3AEEDF1B62}" type="pres">
      <dgm:prSet presAssocID="{B517364A-7A31-42D8-BB2D-E508DD8B3E56}" presName="aSpace" presStyleCnt="0"/>
      <dgm:spPr/>
    </dgm:pt>
    <dgm:pt modelId="{E4F397E1-2460-4732-80AF-44E5F3D533DA}" type="pres">
      <dgm:prSet presAssocID="{40DE08E0-DAE2-4FB8-BC30-11447ABBA31B}" presName="compNode" presStyleCnt="0"/>
      <dgm:spPr/>
    </dgm:pt>
    <dgm:pt modelId="{7C4E82D1-2850-4544-BF42-7B821B3EE142}" type="pres">
      <dgm:prSet presAssocID="{40DE08E0-DAE2-4FB8-BC30-11447ABBA31B}" presName="aNode" presStyleLbl="bgShp" presStyleIdx="1" presStyleCnt="3"/>
      <dgm:spPr/>
    </dgm:pt>
    <dgm:pt modelId="{B5366351-14B3-4DAB-BDFB-A9222E521A64}" type="pres">
      <dgm:prSet presAssocID="{40DE08E0-DAE2-4FB8-BC30-11447ABBA31B}" presName="textNode" presStyleLbl="bgShp" presStyleIdx="1" presStyleCnt="3"/>
      <dgm:spPr/>
    </dgm:pt>
    <dgm:pt modelId="{A6B8147C-3AEE-4FA0-82BB-DBE9FC91A931}" type="pres">
      <dgm:prSet presAssocID="{40DE08E0-DAE2-4FB8-BC30-11447ABBA31B}" presName="compChildNode" presStyleCnt="0"/>
      <dgm:spPr/>
    </dgm:pt>
    <dgm:pt modelId="{B86C92D6-4D4B-41FF-834A-BBE76CAAC4B9}" type="pres">
      <dgm:prSet presAssocID="{40DE08E0-DAE2-4FB8-BC30-11447ABBA31B}" presName="theInnerList" presStyleCnt="0"/>
      <dgm:spPr/>
    </dgm:pt>
    <dgm:pt modelId="{858B097B-5B43-5544-B306-7BF11C3427ED}" type="pres">
      <dgm:prSet presAssocID="{2372AE84-D127-0049-8BB1-CF263A8FC0A9}" presName="childNode" presStyleLbl="node1" presStyleIdx="2" presStyleCnt="10">
        <dgm:presLayoutVars>
          <dgm:bulletEnabled val="1"/>
        </dgm:presLayoutVars>
      </dgm:prSet>
      <dgm:spPr/>
    </dgm:pt>
    <dgm:pt modelId="{DEF0660F-60C4-F246-820D-137BFED6B134}" type="pres">
      <dgm:prSet presAssocID="{2372AE84-D127-0049-8BB1-CF263A8FC0A9}" presName="aSpace2" presStyleCnt="0"/>
      <dgm:spPr/>
    </dgm:pt>
    <dgm:pt modelId="{D62A8660-58F4-154A-8AEF-B2E1FD032A50}" type="pres">
      <dgm:prSet presAssocID="{3F4D277C-9F15-8C4D-BD03-4A2A25710C6E}" presName="childNode" presStyleLbl="node1" presStyleIdx="3" presStyleCnt="10">
        <dgm:presLayoutVars>
          <dgm:bulletEnabled val="1"/>
        </dgm:presLayoutVars>
      </dgm:prSet>
      <dgm:spPr/>
    </dgm:pt>
    <dgm:pt modelId="{2D125B30-46D6-794B-A1A0-158DA8207B92}" type="pres">
      <dgm:prSet presAssocID="{3F4D277C-9F15-8C4D-BD03-4A2A25710C6E}" presName="aSpace2" presStyleCnt="0"/>
      <dgm:spPr/>
    </dgm:pt>
    <dgm:pt modelId="{A32C933C-8ACB-874E-A6CD-2B18ACDE48E7}" type="pres">
      <dgm:prSet presAssocID="{538952C9-6688-F146-945F-7FA1AE466ECF}" presName="childNode" presStyleLbl="node1" presStyleIdx="4" presStyleCnt="10">
        <dgm:presLayoutVars>
          <dgm:bulletEnabled val="1"/>
        </dgm:presLayoutVars>
      </dgm:prSet>
      <dgm:spPr/>
    </dgm:pt>
    <dgm:pt modelId="{D0857293-5D8C-489D-9D59-FE4AA95F8362}" type="pres">
      <dgm:prSet presAssocID="{40DE08E0-DAE2-4FB8-BC30-11447ABBA31B}" presName="aSpace" presStyleCnt="0"/>
      <dgm:spPr/>
    </dgm:pt>
    <dgm:pt modelId="{C351BF56-126A-410F-9071-1921A30E06CC}" type="pres">
      <dgm:prSet presAssocID="{97C10089-B54E-47F5-9FC3-40135B93792F}" presName="compNode" presStyleCnt="0"/>
      <dgm:spPr/>
    </dgm:pt>
    <dgm:pt modelId="{4DEB88EC-0AE4-41E4-A8C9-A61E623653C3}" type="pres">
      <dgm:prSet presAssocID="{97C10089-B54E-47F5-9FC3-40135B93792F}" presName="aNode" presStyleLbl="bgShp" presStyleIdx="2" presStyleCnt="3"/>
      <dgm:spPr/>
    </dgm:pt>
    <dgm:pt modelId="{27333EB0-A8F7-4BAE-95D8-FA9B172337DC}" type="pres">
      <dgm:prSet presAssocID="{97C10089-B54E-47F5-9FC3-40135B93792F}" presName="textNode" presStyleLbl="bgShp" presStyleIdx="2" presStyleCnt="3"/>
      <dgm:spPr/>
    </dgm:pt>
    <dgm:pt modelId="{6C854400-6812-4A99-BF6D-B03879021A6A}" type="pres">
      <dgm:prSet presAssocID="{97C10089-B54E-47F5-9FC3-40135B93792F}" presName="compChildNode" presStyleCnt="0"/>
      <dgm:spPr/>
    </dgm:pt>
    <dgm:pt modelId="{79925400-FD41-4EF6-A117-C7416704BE35}" type="pres">
      <dgm:prSet presAssocID="{97C10089-B54E-47F5-9FC3-40135B93792F}" presName="theInnerList" presStyleCnt="0"/>
      <dgm:spPr/>
    </dgm:pt>
    <dgm:pt modelId="{3F7AC135-4C97-4341-9334-211DAA5287F6}" type="pres">
      <dgm:prSet presAssocID="{D8EFCFBB-2E6D-514A-8569-9D2749B914FC}" presName="childNode" presStyleLbl="node1" presStyleIdx="5" presStyleCnt="10">
        <dgm:presLayoutVars>
          <dgm:bulletEnabled val="1"/>
        </dgm:presLayoutVars>
      </dgm:prSet>
      <dgm:spPr/>
    </dgm:pt>
    <dgm:pt modelId="{63AFAB07-6754-5D45-AD6A-4985541D8D07}" type="pres">
      <dgm:prSet presAssocID="{D8EFCFBB-2E6D-514A-8569-9D2749B914FC}" presName="aSpace2" presStyleCnt="0"/>
      <dgm:spPr/>
    </dgm:pt>
    <dgm:pt modelId="{97200C2D-FA98-EE41-B8C1-66D9563C3C78}" type="pres">
      <dgm:prSet presAssocID="{68CB7558-1EB1-EE4D-8D89-F231F2B4009B}" presName="childNode" presStyleLbl="node1" presStyleIdx="6" presStyleCnt="10">
        <dgm:presLayoutVars>
          <dgm:bulletEnabled val="1"/>
        </dgm:presLayoutVars>
      </dgm:prSet>
      <dgm:spPr/>
    </dgm:pt>
    <dgm:pt modelId="{6EB42357-AADB-6A42-9131-DF8B95A825BF}" type="pres">
      <dgm:prSet presAssocID="{68CB7558-1EB1-EE4D-8D89-F231F2B4009B}" presName="aSpace2" presStyleCnt="0"/>
      <dgm:spPr/>
    </dgm:pt>
    <dgm:pt modelId="{354819E9-C157-7842-AA89-19D98A6A9F57}" type="pres">
      <dgm:prSet presAssocID="{BB82ACC9-9328-8A4C-A04C-5C0B59D6A2EE}" presName="childNode" presStyleLbl="node1" presStyleIdx="7" presStyleCnt="10">
        <dgm:presLayoutVars>
          <dgm:bulletEnabled val="1"/>
        </dgm:presLayoutVars>
      </dgm:prSet>
      <dgm:spPr/>
    </dgm:pt>
    <dgm:pt modelId="{AE8249B4-87A5-2840-8493-5806B1773D6F}" type="pres">
      <dgm:prSet presAssocID="{BB82ACC9-9328-8A4C-A04C-5C0B59D6A2EE}" presName="aSpace2" presStyleCnt="0"/>
      <dgm:spPr/>
    </dgm:pt>
    <dgm:pt modelId="{755F5662-403D-0948-9C11-C7D5826434EF}" type="pres">
      <dgm:prSet presAssocID="{42A2DACC-0FC7-CE45-8F9B-D1D54DED2E06}" presName="childNode" presStyleLbl="node1" presStyleIdx="8" presStyleCnt="10">
        <dgm:presLayoutVars>
          <dgm:bulletEnabled val="1"/>
        </dgm:presLayoutVars>
      </dgm:prSet>
      <dgm:spPr/>
    </dgm:pt>
    <dgm:pt modelId="{D29A5ABE-3BF7-3848-85BA-039C5CE98C12}" type="pres">
      <dgm:prSet presAssocID="{42A2DACC-0FC7-CE45-8F9B-D1D54DED2E06}" presName="aSpace2" presStyleCnt="0"/>
      <dgm:spPr/>
    </dgm:pt>
    <dgm:pt modelId="{502DD6F0-4721-DB4A-9C48-183F1DE94294}" type="pres">
      <dgm:prSet presAssocID="{D6069DFB-8C0C-A142-A25B-646AE6FEAB66}" presName="childNode" presStyleLbl="node1" presStyleIdx="9" presStyleCnt="10">
        <dgm:presLayoutVars>
          <dgm:bulletEnabled val="1"/>
        </dgm:presLayoutVars>
      </dgm:prSet>
      <dgm:spPr/>
    </dgm:pt>
  </dgm:ptLst>
  <dgm:cxnLst>
    <dgm:cxn modelId="{03BD0C03-FFE1-8148-AECC-1D8D9AB0C2F2}" type="presOf" srcId="{3F4D277C-9F15-8C4D-BD03-4A2A25710C6E}" destId="{D62A8660-58F4-154A-8AEF-B2E1FD032A50}" srcOrd="0" destOrd="0" presId="urn:microsoft.com/office/officeart/2005/8/layout/lProcess2"/>
    <dgm:cxn modelId="{FE129D03-475A-4D44-BA1E-438F97ED3542}" type="presOf" srcId="{D8EFCFBB-2E6D-514A-8569-9D2749B914FC}" destId="{3F7AC135-4C97-4341-9334-211DAA5287F6}" srcOrd="0" destOrd="0" presId="urn:microsoft.com/office/officeart/2005/8/layout/lProcess2"/>
    <dgm:cxn modelId="{B59E9112-A953-384B-B932-403DC3C4507B}" type="presOf" srcId="{42A2DACC-0FC7-CE45-8F9B-D1D54DED2E06}" destId="{755F5662-403D-0948-9C11-C7D5826434EF}" srcOrd="0" destOrd="0" presId="urn:microsoft.com/office/officeart/2005/8/layout/lProcess2"/>
    <dgm:cxn modelId="{32CB1B1C-6975-5F4C-91E9-0034FE05AD88}" srcId="{40DE08E0-DAE2-4FB8-BC30-11447ABBA31B}" destId="{2372AE84-D127-0049-8BB1-CF263A8FC0A9}" srcOrd="0" destOrd="0" parTransId="{2CBF63AE-F2C6-FD48-BBCA-309553170889}" sibTransId="{9F33F800-366C-B74C-AECD-7185D5C7F4B9}"/>
    <dgm:cxn modelId="{FDE44920-A61E-4F89-8184-36D7EEFF5BC7}" srcId="{CA8C5B23-D997-4E2B-931C-1DD7FF9D81D5}" destId="{40DE08E0-DAE2-4FB8-BC30-11447ABBA31B}" srcOrd="1" destOrd="0" parTransId="{788F6DC9-5153-4DDD-AF34-61ECFE0A806A}" sibTransId="{99AFC5D5-C1C5-40FB-9903-86647F237FA6}"/>
    <dgm:cxn modelId="{4D007722-69D9-4221-8CBD-13AB403EF3A7}" type="presOf" srcId="{97C10089-B54E-47F5-9FC3-40135B93792F}" destId="{4DEB88EC-0AE4-41E4-A8C9-A61E623653C3}" srcOrd="0" destOrd="0" presId="urn:microsoft.com/office/officeart/2005/8/layout/lProcess2"/>
    <dgm:cxn modelId="{87DBA623-7309-F547-B318-360CCE4E0F40}" type="presOf" srcId="{29C164FA-5970-48F0-8C46-B68981C52753}" destId="{B02DACBB-985E-B841-B657-2D91300BB30A}" srcOrd="0" destOrd="0" presId="urn:microsoft.com/office/officeart/2005/8/layout/lProcess2"/>
    <dgm:cxn modelId="{43795825-853F-4961-89EE-4E4A3007044A}" srcId="{CA8C5B23-D997-4E2B-931C-1DD7FF9D81D5}" destId="{B517364A-7A31-42D8-BB2D-E508DD8B3E56}" srcOrd="0" destOrd="0" parTransId="{8811251C-8646-4A0B-A9F3-98456DE78595}" sibTransId="{2A915C7A-5AB5-4CD7-99D2-83179E9768AE}"/>
    <dgm:cxn modelId="{E1FDA429-B886-4342-8E54-E269A37352B1}" type="presOf" srcId="{D6069DFB-8C0C-A142-A25B-646AE6FEAB66}" destId="{502DD6F0-4721-DB4A-9C48-183F1DE94294}" srcOrd="0" destOrd="0" presId="urn:microsoft.com/office/officeart/2005/8/layout/lProcess2"/>
    <dgm:cxn modelId="{07A29E2B-83EB-E448-B142-D1843E721DF1}" srcId="{97C10089-B54E-47F5-9FC3-40135B93792F}" destId="{68CB7558-1EB1-EE4D-8D89-F231F2B4009B}" srcOrd="1" destOrd="0" parTransId="{56E03716-BE9C-C24C-8230-A542C3881266}" sibTransId="{1FF3EE99-7332-F94D-84F3-AD66A30407D7}"/>
    <dgm:cxn modelId="{F2878F31-8693-EA46-B52D-B7764C8A9CD6}" srcId="{B517364A-7A31-42D8-BB2D-E508DD8B3E56}" destId="{4950F0E5-2F23-D545-A16B-1748EC5D6135}" srcOrd="1" destOrd="0" parTransId="{FB2C4CB6-E5B1-6C4B-9285-2CFA3BAEC706}" sibTransId="{3A392264-B83F-4B49-A534-460C2ABE510F}"/>
    <dgm:cxn modelId="{74D77F3A-6C57-7D4F-9E93-6CF31A8ED49B}" srcId="{97C10089-B54E-47F5-9FC3-40135B93792F}" destId="{D8EFCFBB-2E6D-514A-8569-9D2749B914FC}" srcOrd="0" destOrd="0" parTransId="{AA28BB80-DDB6-D343-9253-214E05F7EC80}" sibTransId="{47D791DD-0ABB-6140-BC60-846AF41B4AFB}"/>
    <dgm:cxn modelId="{235AF13B-F53C-4665-963D-6876E1CE9CE8}" type="presOf" srcId="{40DE08E0-DAE2-4FB8-BC30-11447ABBA31B}" destId="{B5366351-14B3-4DAB-BDFB-A9222E521A64}" srcOrd="1" destOrd="0" presId="urn:microsoft.com/office/officeart/2005/8/layout/lProcess2"/>
    <dgm:cxn modelId="{E6ADFB58-C7F4-4FE1-8BB8-60BD71D6F3CA}" srcId="{B517364A-7A31-42D8-BB2D-E508DD8B3E56}" destId="{29C164FA-5970-48F0-8C46-B68981C52753}" srcOrd="0" destOrd="0" parTransId="{59F98EAC-7143-4064-A1FC-BBB471BE1E09}" sibTransId="{EA9EBB61-7EA6-4077-954E-7DB7EAE78493}"/>
    <dgm:cxn modelId="{0939C75C-E0EA-4265-A39C-4A91DB59FDED}" type="presOf" srcId="{40DE08E0-DAE2-4FB8-BC30-11447ABBA31B}" destId="{7C4E82D1-2850-4544-BF42-7B821B3EE142}" srcOrd="0" destOrd="0" presId="urn:microsoft.com/office/officeart/2005/8/layout/lProcess2"/>
    <dgm:cxn modelId="{627D0E65-AB4B-D541-BFAB-66257D114A22}" srcId="{40DE08E0-DAE2-4FB8-BC30-11447ABBA31B}" destId="{538952C9-6688-F146-945F-7FA1AE466ECF}" srcOrd="2" destOrd="0" parTransId="{16DEFD98-BD16-D346-8AFB-21979BA189B6}" sibTransId="{E0411FBC-4647-714C-84BD-7AF3CA49D9D8}"/>
    <dgm:cxn modelId="{3B9CA775-B3D6-6D4D-8C6B-C7A0ACEC9C5F}" type="presOf" srcId="{4950F0E5-2F23-D545-A16B-1748EC5D6135}" destId="{7C1107FE-EE44-3941-8B6F-C64FE21103D7}" srcOrd="0" destOrd="0" presId="urn:microsoft.com/office/officeart/2005/8/layout/lProcess2"/>
    <dgm:cxn modelId="{773BDD77-115F-4E66-9A64-A1CC3CCC8FDC}" type="presOf" srcId="{B517364A-7A31-42D8-BB2D-E508DD8B3E56}" destId="{96DEE8EE-B8CA-469B-BDF4-327D03F7D5F0}" srcOrd="1" destOrd="0" presId="urn:microsoft.com/office/officeart/2005/8/layout/lProcess2"/>
    <dgm:cxn modelId="{B1ED5594-2A51-41CA-B89A-74D075A8A3C5}" srcId="{CA8C5B23-D997-4E2B-931C-1DD7FF9D81D5}" destId="{97C10089-B54E-47F5-9FC3-40135B93792F}" srcOrd="2" destOrd="0" parTransId="{ADF0CDF9-6049-476E-84B7-D64A2F49C288}" sibTransId="{BAC2E9A0-9772-4874-BF6B-522FD71CAAE0}"/>
    <dgm:cxn modelId="{FA83999E-0549-4843-8EF5-2E7CF07E35AB}" srcId="{97C10089-B54E-47F5-9FC3-40135B93792F}" destId="{BB82ACC9-9328-8A4C-A04C-5C0B59D6A2EE}" srcOrd="2" destOrd="0" parTransId="{EA50A6DD-8A71-8C46-9D07-1451A14176C7}" sibTransId="{601DAB80-681F-F244-AE3D-D6490FC0D78D}"/>
    <dgm:cxn modelId="{2BBFD3A0-737D-4EEE-814E-701A0439EEE4}" type="presOf" srcId="{CA8C5B23-D997-4E2B-931C-1DD7FF9D81D5}" destId="{CFFB0A44-9141-44B2-938F-DC4EBBE1F679}" srcOrd="0" destOrd="0" presId="urn:microsoft.com/office/officeart/2005/8/layout/lProcess2"/>
    <dgm:cxn modelId="{43CA10B1-7041-AE4F-8888-50E7F21800DE}" srcId="{97C10089-B54E-47F5-9FC3-40135B93792F}" destId="{42A2DACC-0FC7-CE45-8F9B-D1D54DED2E06}" srcOrd="3" destOrd="0" parTransId="{3C5C4039-0CBE-B149-89DE-775C5AB91AE3}" sibTransId="{14FF55F1-8D2F-4C4A-B559-75D27B2EC1C0}"/>
    <dgm:cxn modelId="{A01DF8B1-6B30-8E4D-8560-4407EBC26AA0}" type="presOf" srcId="{2372AE84-D127-0049-8BB1-CF263A8FC0A9}" destId="{858B097B-5B43-5544-B306-7BF11C3427ED}" srcOrd="0" destOrd="0" presId="urn:microsoft.com/office/officeart/2005/8/layout/lProcess2"/>
    <dgm:cxn modelId="{F0F32FBF-7B2E-4F44-B8F6-38322EC3EF44}" type="presOf" srcId="{BB82ACC9-9328-8A4C-A04C-5C0B59D6A2EE}" destId="{354819E9-C157-7842-AA89-19D98A6A9F57}" srcOrd="0" destOrd="0" presId="urn:microsoft.com/office/officeart/2005/8/layout/lProcess2"/>
    <dgm:cxn modelId="{FD9157CC-415A-C44F-A951-653557611C3A}" type="presOf" srcId="{68CB7558-1EB1-EE4D-8D89-F231F2B4009B}" destId="{97200C2D-FA98-EE41-B8C1-66D9563C3C78}" srcOrd="0" destOrd="0" presId="urn:microsoft.com/office/officeart/2005/8/layout/lProcess2"/>
    <dgm:cxn modelId="{5A24D0CD-9B75-DB43-9B2F-19CD5FFF2D7C}" type="presOf" srcId="{538952C9-6688-F146-945F-7FA1AE466ECF}" destId="{A32C933C-8ACB-874E-A6CD-2B18ACDE48E7}" srcOrd="0" destOrd="0" presId="urn:microsoft.com/office/officeart/2005/8/layout/lProcess2"/>
    <dgm:cxn modelId="{9445F2CD-9542-4F83-83DF-62921A6ED02F}" type="presOf" srcId="{97C10089-B54E-47F5-9FC3-40135B93792F}" destId="{27333EB0-A8F7-4BAE-95D8-FA9B172337DC}" srcOrd="1" destOrd="0" presId="urn:microsoft.com/office/officeart/2005/8/layout/lProcess2"/>
    <dgm:cxn modelId="{07E96CD2-5EEB-40DD-B7C9-3F448BEDD12D}" type="presOf" srcId="{B517364A-7A31-42D8-BB2D-E508DD8B3E56}" destId="{6535FCB2-2E14-41A2-A182-7677A6F0EF9B}" srcOrd="0" destOrd="0" presId="urn:microsoft.com/office/officeart/2005/8/layout/lProcess2"/>
    <dgm:cxn modelId="{0A1C89E2-26EE-2F43-A86A-B913D9F3EF07}" srcId="{40DE08E0-DAE2-4FB8-BC30-11447ABBA31B}" destId="{3F4D277C-9F15-8C4D-BD03-4A2A25710C6E}" srcOrd="1" destOrd="0" parTransId="{63DB73E6-1B14-C74A-9A4A-9E435BCC523E}" sibTransId="{9331B072-738E-DC4E-AC0E-56AD658FDECD}"/>
    <dgm:cxn modelId="{269D18E5-4844-C64F-9F36-DC0C11AF6C9C}" srcId="{97C10089-B54E-47F5-9FC3-40135B93792F}" destId="{D6069DFB-8C0C-A142-A25B-646AE6FEAB66}" srcOrd="4" destOrd="0" parTransId="{FB89C1E0-8BA6-1C44-8BDC-8EC15FE91124}" sibTransId="{5EC0BD03-D2F2-AA46-A5C1-B73D36B4483D}"/>
    <dgm:cxn modelId="{3FF309BC-6116-42B2-BAA8-461C8E2F5710}" type="presParOf" srcId="{CFFB0A44-9141-44B2-938F-DC4EBBE1F679}" destId="{1CBD0C18-C570-4AE7-9AFA-8D5513972E54}" srcOrd="0" destOrd="0" presId="urn:microsoft.com/office/officeart/2005/8/layout/lProcess2"/>
    <dgm:cxn modelId="{8A21E620-C9AE-4C8A-9916-B64EBA71A41B}" type="presParOf" srcId="{1CBD0C18-C570-4AE7-9AFA-8D5513972E54}" destId="{6535FCB2-2E14-41A2-A182-7677A6F0EF9B}" srcOrd="0" destOrd="0" presId="urn:microsoft.com/office/officeart/2005/8/layout/lProcess2"/>
    <dgm:cxn modelId="{61C30044-9D22-4F63-80D9-FE190F1E99A2}" type="presParOf" srcId="{1CBD0C18-C570-4AE7-9AFA-8D5513972E54}" destId="{96DEE8EE-B8CA-469B-BDF4-327D03F7D5F0}" srcOrd="1" destOrd="0" presId="urn:microsoft.com/office/officeart/2005/8/layout/lProcess2"/>
    <dgm:cxn modelId="{99F49416-6ED8-46B5-9DDF-43CC3AD45A23}" type="presParOf" srcId="{1CBD0C18-C570-4AE7-9AFA-8D5513972E54}" destId="{BC373D9A-4C2E-4AD6-813A-3381EF0038F8}" srcOrd="2" destOrd="0" presId="urn:microsoft.com/office/officeart/2005/8/layout/lProcess2"/>
    <dgm:cxn modelId="{6CD1F6D7-5CB5-463C-9B9D-865D9D3BC3B5}" type="presParOf" srcId="{BC373D9A-4C2E-4AD6-813A-3381EF0038F8}" destId="{5F3383AF-4C83-4EC6-9A2E-F4DC016A437E}" srcOrd="0" destOrd="0" presId="urn:microsoft.com/office/officeart/2005/8/layout/lProcess2"/>
    <dgm:cxn modelId="{A034E859-5A9E-CB46-93D7-BF4A7F4B50F1}" type="presParOf" srcId="{5F3383AF-4C83-4EC6-9A2E-F4DC016A437E}" destId="{B02DACBB-985E-B841-B657-2D91300BB30A}" srcOrd="0" destOrd="0" presId="urn:microsoft.com/office/officeart/2005/8/layout/lProcess2"/>
    <dgm:cxn modelId="{E45C4F32-67F3-864C-9FA6-F55FC91FF831}" type="presParOf" srcId="{5F3383AF-4C83-4EC6-9A2E-F4DC016A437E}" destId="{A53AA82C-631E-F942-941B-AB8C17B2D84B}" srcOrd="1" destOrd="0" presId="urn:microsoft.com/office/officeart/2005/8/layout/lProcess2"/>
    <dgm:cxn modelId="{C22DAD99-62DB-844B-9B62-152013F2F592}" type="presParOf" srcId="{5F3383AF-4C83-4EC6-9A2E-F4DC016A437E}" destId="{7C1107FE-EE44-3941-8B6F-C64FE21103D7}" srcOrd="2" destOrd="0" presId="urn:microsoft.com/office/officeart/2005/8/layout/lProcess2"/>
    <dgm:cxn modelId="{B220F6B6-F6D2-48FD-8647-FFCC39831A4E}" type="presParOf" srcId="{CFFB0A44-9141-44B2-938F-DC4EBBE1F679}" destId="{E7421E78-342C-44B1-AAB1-0C3AEEDF1B62}" srcOrd="1" destOrd="0" presId="urn:microsoft.com/office/officeart/2005/8/layout/lProcess2"/>
    <dgm:cxn modelId="{C5447B1E-FEC1-4861-90B0-4D175E465F95}" type="presParOf" srcId="{CFFB0A44-9141-44B2-938F-DC4EBBE1F679}" destId="{E4F397E1-2460-4732-80AF-44E5F3D533DA}" srcOrd="2" destOrd="0" presId="urn:microsoft.com/office/officeart/2005/8/layout/lProcess2"/>
    <dgm:cxn modelId="{EF8E9CE1-F786-4BF1-A3AA-7789256A4C60}" type="presParOf" srcId="{E4F397E1-2460-4732-80AF-44E5F3D533DA}" destId="{7C4E82D1-2850-4544-BF42-7B821B3EE142}" srcOrd="0" destOrd="0" presId="urn:microsoft.com/office/officeart/2005/8/layout/lProcess2"/>
    <dgm:cxn modelId="{6EB31692-17D5-49F6-BB09-2741E3574A48}" type="presParOf" srcId="{E4F397E1-2460-4732-80AF-44E5F3D533DA}" destId="{B5366351-14B3-4DAB-BDFB-A9222E521A64}" srcOrd="1" destOrd="0" presId="urn:microsoft.com/office/officeart/2005/8/layout/lProcess2"/>
    <dgm:cxn modelId="{A3DFE93E-0E87-4547-9AA3-42AD0EBE40CB}" type="presParOf" srcId="{E4F397E1-2460-4732-80AF-44E5F3D533DA}" destId="{A6B8147C-3AEE-4FA0-82BB-DBE9FC91A931}" srcOrd="2" destOrd="0" presId="urn:microsoft.com/office/officeart/2005/8/layout/lProcess2"/>
    <dgm:cxn modelId="{9773FE12-C1E5-4614-A060-1F0108E17E5A}" type="presParOf" srcId="{A6B8147C-3AEE-4FA0-82BB-DBE9FC91A931}" destId="{B86C92D6-4D4B-41FF-834A-BBE76CAAC4B9}" srcOrd="0" destOrd="0" presId="urn:microsoft.com/office/officeart/2005/8/layout/lProcess2"/>
    <dgm:cxn modelId="{60EB744C-B9AE-3146-AA1A-3E6941A392D8}" type="presParOf" srcId="{B86C92D6-4D4B-41FF-834A-BBE76CAAC4B9}" destId="{858B097B-5B43-5544-B306-7BF11C3427ED}" srcOrd="0" destOrd="0" presId="urn:microsoft.com/office/officeart/2005/8/layout/lProcess2"/>
    <dgm:cxn modelId="{52A98F7A-8ECC-8647-B24E-7B97C7287BDE}" type="presParOf" srcId="{B86C92D6-4D4B-41FF-834A-BBE76CAAC4B9}" destId="{DEF0660F-60C4-F246-820D-137BFED6B134}" srcOrd="1" destOrd="0" presId="urn:microsoft.com/office/officeart/2005/8/layout/lProcess2"/>
    <dgm:cxn modelId="{0CCDD77E-D431-3949-BDCD-3BBBDB19F922}" type="presParOf" srcId="{B86C92D6-4D4B-41FF-834A-BBE76CAAC4B9}" destId="{D62A8660-58F4-154A-8AEF-B2E1FD032A50}" srcOrd="2" destOrd="0" presId="urn:microsoft.com/office/officeart/2005/8/layout/lProcess2"/>
    <dgm:cxn modelId="{0C6800F8-AA53-314E-A9CF-45C307A7991F}" type="presParOf" srcId="{B86C92D6-4D4B-41FF-834A-BBE76CAAC4B9}" destId="{2D125B30-46D6-794B-A1A0-158DA8207B92}" srcOrd="3" destOrd="0" presId="urn:microsoft.com/office/officeart/2005/8/layout/lProcess2"/>
    <dgm:cxn modelId="{AE44BD7F-D76F-0E49-ACCA-F16EFDB4DBA7}" type="presParOf" srcId="{B86C92D6-4D4B-41FF-834A-BBE76CAAC4B9}" destId="{A32C933C-8ACB-874E-A6CD-2B18ACDE48E7}" srcOrd="4" destOrd="0" presId="urn:microsoft.com/office/officeart/2005/8/layout/lProcess2"/>
    <dgm:cxn modelId="{5DE6AA36-CC9E-440E-B099-CAB55D28A182}" type="presParOf" srcId="{CFFB0A44-9141-44B2-938F-DC4EBBE1F679}" destId="{D0857293-5D8C-489D-9D59-FE4AA95F8362}" srcOrd="3" destOrd="0" presId="urn:microsoft.com/office/officeart/2005/8/layout/lProcess2"/>
    <dgm:cxn modelId="{7108DA38-9AD9-4F5D-A407-5D9E9DF3555D}" type="presParOf" srcId="{CFFB0A44-9141-44B2-938F-DC4EBBE1F679}" destId="{C351BF56-126A-410F-9071-1921A30E06CC}" srcOrd="4" destOrd="0" presId="urn:microsoft.com/office/officeart/2005/8/layout/lProcess2"/>
    <dgm:cxn modelId="{8B74EAC6-4B7A-4BAC-8D9C-F72F82D3123A}" type="presParOf" srcId="{C351BF56-126A-410F-9071-1921A30E06CC}" destId="{4DEB88EC-0AE4-41E4-A8C9-A61E623653C3}" srcOrd="0" destOrd="0" presId="urn:microsoft.com/office/officeart/2005/8/layout/lProcess2"/>
    <dgm:cxn modelId="{DE1E7256-AED5-46FF-B6AD-053657DC8389}" type="presParOf" srcId="{C351BF56-126A-410F-9071-1921A30E06CC}" destId="{27333EB0-A8F7-4BAE-95D8-FA9B172337DC}" srcOrd="1" destOrd="0" presId="urn:microsoft.com/office/officeart/2005/8/layout/lProcess2"/>
    <dgm:cxn modelId="{1A1C5C3D-CDFE-40C0-AE47-4926A2B8C41F}" type="presParOf" srcId="{C351BF56-126A-410F-9071-1921A30E06CC}" destId="{6C854400-6812-4A99-BF6D-B03879021A6A}" srcOrd="2" destOrd="0" presId="urn:microsoft.com/office/officeart/2005/8/layout/lProcess2"/>
    <dgm:cxn modelId="{3FDE42EB-155F-46D9-9710-E59D6B273630}" type="presParOf" srcId="{6C854400-6812-4A99-BF6D-B03879021A6A}" destId="{79925400-FD41-4EF6-A117-C7416704BE35}" srcOrd="0" destOrd="0" presId="urn:microsoft.com/office/officeart/2005/8/layout/lProcess2"/>
    <dgm:cxn modelId="{A968837B-9355-7146-9CF8-7D845E1C52FE}" type="presParOf" srcId="{79925400-FD41-4EF6-A117-C7416704BE35}" destId="{3F7AC135-4C97-4341-9334-211DAA5287F6}" srcOrd="0" destOrd="0" presId="urn:microsoft.com/office/officeart/2005/8/layout/lProcess2"/>
    <dgm:cxn modelId="{AB059458-EA9C-2D41-A697-7775BD9CA8A9}" type="presParOf" srcId="{79925400-FD41-4EF6-A117-C7416704BE35}" destId="{63AFAB07-6754-5D45-AD6A-4985541D8D07}" srcOrd="1" destOrd="0" presId="urn:microsoft.com/office/officeart/2005/8/layout/lProcess2"/>
    <dgm:cxn modelId="{A077C355-D6A5-8043-BE04-C2942D581CCB}" type="presParOf" srcId="{79925400-FD41-4EF6-A117-C7416704BE35}" destId="{97200C2D-FA98-EE41-B8C1-66D9563C3C78}" srcOrd="2" destOrd="0" presId="urn:microsoft.com/office/officeart/2005/8/layout/lProcess2"/>
    <dgm:cxn modelId="{72A6AAFB-F1A7-624F-B589-99BB4672885D}" type="presParOf" srcId="{79925400-FD41-4EF6-A117-C7416704BE35}" destId="{6EB42357-AADB-6A42-9131-DF8B95A825BF}" srcOrd="3" destOrd="0" presId="urn:microsoft.com/office/officeart/2005/8/layout/lProcess2"/>
    <dgm:cxn modelId="{A477375E-D5AB-D24B-B80E-8D44015E931B}" type="presParOf" srcId="{79925400-FD41-4EF6-A117-C7416704BE35}" destId="{354819E9-C157-7842-AA89-19D98A6A9F57}" srcOrd="4" destOrd="0" presId="urn:microsoft.com/office/officeart/2005/8/layout/lProcess2"/>
    <dgm:cxn modelId="{7F3245D6-DEB3-DD43-BD6D-0ECF437EEFC8}" type="presParOf" srcId="{79925400-FD41-4EF6-A117-C7416704BE35}" destId="{AE8249B4-87A5-2840-8493-5806B1773D6F}" srcOrd="5" destOrd="0" presId="urn:microsoft.com/office/officeart/2005/8/layout/lProcess2"/>
    <dgm:cxn modelId="{987FB75D-DDD2-144F-837F-E41471F4BC07}" type="presParOf" srcId="{79925400-FD41-4EF6-A117-C7416704BE35}" destId="{755F5662-403D-0948-9C11-C7D5826434EF}" srcOrd="6" destOrd="0" presId="urn:microsoft.com/office/officeart/2005/8/layout/lProcess2"/>
    <dgm:cxn modelId="{97218DEB-E9A5-AB48-98EE-4647A706F688}" type="presParOf" srcId="{79925400-FD41-4EF6-A117-C7416704BE35}" destId="{D29A5ABE-3BF7-3848-85BA-039C5CE98C12}" srcOrd="7" destOrd="0" presId="urn:microsoft.com/office/officeart/2005/8/layout/lProcess2"/>
    <dgm:cxn modelId="{623B6A8C-1D69-F649-938E-4439CFD79E5F}" type="presParOf" srcId="{79925400-FD41-4EF6-A117-C7416704BE35}" destId="{502DD6F0-4721-DB4A-9C48-183F1DE94294}" srcOrd="8"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8C5B23-D997-4E2B-931C-1DD7FF9D81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ZA"/>
        </a:p>
      </dgm:t>
    </dgm:pt>
    <dgm:pt modelId="{B517364A-7A31-42D8-BB2D-E508DD8B3E56}">
      <dgm:prSet/>
      <dgm:spPr/>
      <dgm:t>
        <a:bodyPr/>
        <a:lstStyle/>
        <a:p>
          <a:r>
            <a:rPr lang="en-ZA" dirty="0"/>
            <a:t>Customer Measurements</a:t>
          </a:r>
        </a:p>
      </dgm:t>
    </dgm:pt>
    <dgm:pt modelId="{8811251C-8646-4A0B-A9F3-98456DE78595}" type="parTrans" cxnId="{43795825-853F-4961-89EE-4E4A3007044A}">
      <dgm:prSet/>
      <dgm:spPr/>
      <dgm:t>
        <a:bodyPr/>
        <a:lstStyle/>
        <a:p>
          <a:endParaRPr lang="en-ZA"/>
        </a:p>
      </dgm:t>
    </dgm:pt>
    <dgm:pt modelId="{2A915C7A-5AB5-4CD7-99D2-83179E9768AE}" type="sibTrans" cxnId="{43795825-853F-4961-89EE-4E4A3007044A}">
      <dgm:prSet/>
      <dgm:spPr/>
      <dgm:t>
        <a:bodyPr/>
        <a:lstStyle/>
        <a:p>
          <a:endParaRPr lang="en-ZA"/>
        </a:p>
      </dgm:t>
    </dgm:pt>
    <dgm:pt modelId="{40DE08E0-DAE2-4FB8-BC30-11447ABBA31B}">
      <dgm:prSet/>
      <dgm:spPr/>
      <dgm:t>
        <a:bodyPr/>
        <a:lstStyle/>
        <a:p>
          <a:r>
            <a:rPr lang="en-ZA" dirty="0"/>
            <a:t>Furniture Making</a:t>
          </a:r>
        </a:p>
      </dgm:t>
    </dgm:pt>
    <dgm:pt modelId="{788F6DC9-5153-4DDD-AF34-61ECFE0A806A}" type="parTrans" cxnId="{FDE44920-A61E-4F89-8184-36D7EEFF5BC7}">
      <dgm:prSet/>
      <dgm:spPr/>
      <dgm:t>
        <a:bodyPr/>
        <a:lstStyle/>
        <a:p>
          <a:endParaRPr lang="en-ZA"/>
        </a:p>
      </dgm:t>
    </dgm:pt>
    <dgm:pt modelId="{99AFC5D5-C1C5-40FB-9903-86647F237FA6}" type="sibTrans" cxnId="{FDE44920-A61E-4F89-8184-36D7EEFF5BC7}">
      <dgm:prSet/>
      <dgm:spPr/>
      <dgm:t>
        <a:bodyPr/>
        <a:lstStyle/>
        <a:p>
          <a:endParaRPr lang="en-ZA"/>
        </a:p>
      </dgm:t>
    </dgm:pt>
    <dgm:pt modelId="{97C10089-B54E-47F5-9FC3-40135B93792F}">
      <dgm:prSet/>
      <dgm:spPr/>
      <dgm:t>
        <a:bodyPr/>
        <a:lstStyle/>
        <a:p>
          <a:r>
            <a:rPr lang="en-ZA" dirty="0"/>
            <a:t>Same Week Delivery</a:t>
          </a:r>
        </a:p>
      </dgm:t>
    </dgm:pt>
    <dgm:pt modelId="{ADF0CDF9-6049-476E-84B7-D64A2F49C288}" type="parTrans" cxnId="{B1ED5594-2A51-41CA-B89A-74D075A8A3C5}">
      <dgm:prSet/>
      <dgm:spPr/>
      <dgm:t>
        <a:bodyPr/>
        <a:lstStyle/>
        <a:p>
          <a:endParaRPr lang="en-ZA"/>
        </a:p>
      </dgm:t>
    </dgm:pt>
    <dgm:pt modelId="{BAC2E9A0-9772-4874-BF6B-522FD71CAAE0}" type="sibTrans" cxnId="{B1ED5594-2A51-41CA-B89A-74D075A8A3C5}">
      <dgm:prSet/>
      <dgm:spPr/>
      <dgm:t>
        <a:bodyPr/>
        <a:lstStyle/>
        <a:p>
          <a:endParaRPr lang="en-ZA"/>
        </a:p>
      </dgm:t>
    </dgm:pt>
    <dgm:pt modelId="{5256EFF9-F5A5-4923-9A00-C1B0FB72570A}">
      <dgm:prSet/>
      <dgm:spPr/>
      <dgm:t>
        <a:bodyPr/>
        <a:lstStyle/>
        <a:p>
          <a:pPr>
            <a:buNone/>
          </a:pPr>
          <a:r>
            <a:rPr lang="en-ZA" dirty="0"/>
            <a:t>P1</a:t>
          </a:r>
        </a:p>
      </dgm:t>
    </dgm:pt>
    <dgm:pt modelId="{923F73D3-C33E-4120-8796-B9B29BCE68D3}" type="parTrans" cxnId="{26A8C1DA-416D-4FE1-985D-2CBE941CDC2F}">
      <dgm:prSet/>
      <dgm:spPr/>
      <dgm:t>
        <a:bodyPr/>
        <a:lstStyle/>
        <a:p>
          <a:endParaRPr lang="en-ZA"/>
        </a:p>
      </dgm:t>
    </dgm:pt>
    <dgm:pt modelId="{7109EBB1-AC3A-4CFF-8261-9FBAE83F90A6}" type="sibTrans" cxnId="{26A8C1DA-416D-4FE1-985D-2CBE941CDC2F}">
      <dgm:prSet/>
      <dgm:spPr/>
      <dgm:t>
        <a:bodyPr/>
        <a:lstStyle/>
        <a:p>
          <a:endParaRPr lang="en-ZA"/>
        </a:p>
      </dgm:t>
    </dgm:pt>
    <dgm:pt modelId="{D375F8B0-2C46-44A8-BC46-4BDEC495B648}">
      <dgm:prSet/>
      <dgm:spPr/>
      <dgm:t>
        <a:bodyPr/>
        <a:lstStyle/>
        <a:p>
          <a:r>
            <a:rPr lang="en-ZA" dirty="0"/>
            <a:t>P1</a:t>
          </a:r>
        </a:p>
      </dgm:t>
    </dgm:pt>
    <dgm:pt modelId="{6ADEAC2C-41A2-4425-8392-2E56D518B346}" type="parTrans" cxnId="{56AF6AC0-5BC0-488C-966E-3CC6B86145E8}">
      <dgm:prSet/>
      <dgm:spPr/>
      <dgm:t>
        <a:bodyPr/>
        <a:lstStyle/>
        <a:p>
          <a:endParaRPr lang="en-ZA"/>
        </a:p>
      </dgm:t>
    </dgm:pt>
    <dgm:pt modelId="{004838B3-AB94-46EE-8482-15EF110CDA2F}" type="sibTrans" cxnId="{56AF6AC0-5BC0-488C-966E-3CC6B86145E8}">
      <dgm:prSet/>
      <dgm:spPr/>
      <dgm:t>
        <a:bodyPr/>
        <a:lstStyle/>
        <a:p>
          <a:endParaRPr lang="en-ZA"/>
        </a:p>
      </dgm:t>
    </dgm:pt>
    <dgm:pt modelId="{621E552A-B65B-4D65-AD45-E1C2E59B08ED}">
      <dgm:prSet/>
      <dgm:spPr/>
      <dgm:t>
        <a:bodyPr/>
        <a:lstStyle/>
        <a:p>
          <a:pPr>
            <a:buFont typeface="Arial" panose="020B0604020202020204" pitchFamily="34" charset="0"/>
            <a:buChar char="•"/>
          </a:pPr>
          <a:r>
            <a:rPr lang="en-GB" dirty="0"/>
            <a:t>Customer Measurer </a:t>
          </a:r>
          <a:r>
            <a:rPr lang="en-GB" i="1" dirty="0"/>
            <a:t>(App)</a:t>
          </a:r>
          <a:endParaRPr lang="en-ZA" i="1" dirty="0"/>
        </a:p>
      </dgm:t>
    </dgm:pt>
    <dgm:pt modelId="{AE1F4212-18ED-42AD-AE80-CF7784F38D7D}" type="parTrans" cxnId="{5CFF8C80-A960-4EBF-99EC-F88E51F6BB9C}">
      <dgm:prSet/>
      <dgm:spPr/>
      <dgm:t>
        <a:bodyPr/>
        <a:lstStyle/>
        <a:p>
          <a:endParaRPr lang="en-ZA"/>
        </a:p>
      </dgm:t>
    </dgm:pt>
    <dgm:pt modelId="{36C4922D-183B-491F-83BD-D39C393BCC19}" type="sibTrans" cxnId="{5CFF8C80-A960-4EBF-99EC-F88E51F6BB9C}">
      <dgm:prSet/>
      <dgm:spPr/>
      <dgm:t>
        <a:bodyPr/>
        <a:lstStyle/>
        <a:p>
          <a:endParaRPr lang="en-ZA"/>
        </a:p>
      </dgm:t>
    </dgm:pt>
    <dgm:pt modelId="{4113EDA3-AA0B-470E-9F00-522EE65A3B47}">
      <dgm:prSet/>
      <dgm:spPr/>
      <dgm:t>
        <a:bodyPr/>
        <a:lstStyle/>
        <a:p>
          <a:r>
            <a:rPr lang="en-ZA" dirty="0"/>
            <a:t>P2</a:t>
          </a:r>
        </a:p>
      </dgm:t>
    </dgm:pt>
    <dgm:pt modelId="{1A2707C7-90C9-4A1E-B682-813EFB524701}" type="parTrans" cxnId="{038C161E-A41A-42AB-B45F-46D1EA82F496}">
      <dgm:prSet/>
      <dgm:spPr/>
      <dgm:t>
        <a:bodyPr/>
        <a:lstStyle/>
        <a:p>
          <a:endParaRPr lang="en-ZA"/>
        </a:p>
      </dgm:t>
    </dgm:pt>
    <dgm:pt modelId="{29BC4141-5D87-44D7-A48E-3C5593211558}" type="sibTrans" cxnId="{038C161E-A41A-42AB-B45F-46D1EA82F496}">
      <dgm:prSet/>
      <dgm:spPr/>
      <dgm:t>
        <a:bodyPr/>
        <a:lstStyle/>
        <a:p>
          <a:endParaRPr lang="en-ZA"/>
        </a:p>
      </dgm:t>
    </dgm:pt>
    <dgm:pt modelId="{54940262-408E-49B6-9E49-F8BF64E40148}">
      <dgm:prSet/>
      <dgm:spPr/>
      <dgm:t>
        <a:bodyPr/>
        <a:lstStyle/>
        <a:p>
          <a:r>
            <a:rPr lang="en-ZA" dirty="0"/>
            <a:t>App Store Availability Manager</a:t>
          </a:r>
        </a:p>
      </dgm:t>
    </dgm:pt>
    <dgm:pt modelId="{FA067374-8B39-49C9-B748-CD8A1ED2474F}" type="parTrans" cxnId="{B988F6A9-D695-4F88-911A-81E94E708B75}">
      <dgm:prSet/>
      <dgm:spPr/>
      <dgm:t>
        <a:bodyPr/>
        <a:lstStyle/>
        <a:p>
          <a:endParaRPr lang="en-ZA"/>
        </a:p>
      </dgm:t>
    </dgm:pt>
    <dgm:pt modelId="{FE97092E-F348-4F30-9EF2-6D776E55EE4C}" type="sibTrans" cxnId="{B988F6A9-D695-4F88-911A-81E94E708B75}">
      <dgm:prSet/>
      <dgm:spPr/>
      <dgm:t>
        <a:bodyPr/>
        <a:lstStyle/>
        <a:p>
          <a:endParaRPr lang="en-ZA"/>
        </a:p>
      </dgm:t>
    </dgm:pt>
    <dgm:pt modelId="{B69B2806-BA6A-454D-B24F-7CCCCE05C4B4}">
      <dgm:prSet/>
      <dgm:spPr/>
      <dgm:t>
        <a:bodyPr/>
        <a:lstStyle/>
        <a:p>
          <a:r>
            <a:rPr lang="en-ZA" dirty="0"/>
            <a:t>P3</a:t>
          </a:r>
        </a:p>
      </dgm:t>
    </dgm:pt>
    <dgm:pt modelId="{420D62A4-2F81-4415-A8C0-05CE40905A98}" type="parTrans" cxnId="{C55396C3-9616-4BFC-BAF7-D04D824E9F6A}">
      <dgm:prSet/>
      <dgm:spPr/>
      <dgm:t>
        <a:bodyPr/>
        <a:lstStyle/>
        <a:p>
          <a:endParaRPr lang="en-ZA"/>
        </a:p>
      </dgm:t>
    </dgm:pt>
    <dgm:pt modelId="{574BD758-72B9-4AE2-93F2-A114A436C9E1}" type="sibTrans" cxnId="{C55396C3-9616-4BFC-BAF7-D04D824E9F6A}">
      <dgm:prSet/>
      <dgm:spPr/>
      <dgm:t>
        <a:bodyPr/>
        <a:lstStyle/>
        <a:p>
          <a:endParaRPr lang="en-ZA"/>
        </a:p>
      </dgm:t>
    </dgm:pt>
    <dgm:pt modelId="{433FEA72-6BB8-4ADD-BABF-5E0B3DE99AA5}">
      <dgm:prSet/>
      <dgm:spPr/>
      <dgm:t>
        <a:bodyPr/>
        <a:lstStyle/>
        <a:p>
          <a:r>
            <a:rPr lang="en-ZA" dirty="0"/>
            <a:t>App Store Budget Controller</a:t>
          </a:r>
        </a:p>
      </dgm:t>
    </dgm:pt>
    <dgm:pt modelId="{C92998DB-9E34-47B6-B171-EF2D094D9BBE}" type="parTrans" cxnId="{66E567CE-ACC9-42E4-8667-5331B225E0CA}">
      <dgm:prSet/>
      <dgm:spPr/>
      <dgm:t>
        <a:bodyPr/>
        <a:lstStyle/>
        <a:p>
          <a:endParaRPr lang="en-ZA"/>
        </a:p>
      </dgm:t>
    </dgm:pt>
    <dgm:pt modelId="{8C03019B-E676-4CAD-A7C1-3B47F89203ED}" type="sibTrans" cxnId="{66E567CE-ACC9-42E4-8667-5331B225E0CA}">
      <dgm:prSet/>
      <dgm:spPr/>
      <dgm:t>
        <a:bodyPr/>
        <a:lstStyle/>
        <a:p>
          <a:endParaRPr lang="en-ZA"/>
        </a:p>
      </dgm:t>
    </dgm:pt>
    <dgm:pt modelId="{2BA582FB-645C-4903-B0C5-3C2D4FF5BCAB}">
      <dgm:prSet/>
      <dgm:spPr/>
      <dgm:t>
        <a:bodyPr/>
        <a:lstStyle/>
        <a:p>
          <a:r>
            <a:rPr lang="en-ZA" dirty="0"/>
            <a:t>P4</a:t>
          </a:r>
        </a:p>
      </dgm:t>
    </dgm:pt>
    <dgm:pt modelId="{69D30F9C-C7EB-4251-B269-A95A21DF2295}" type="parTrans" cxnId="{FC335D3A-3A34-4FCE-9F30-4C7C3DF4ABBB}">
      <dgm:prSet/>
      <dgm:spPr/>
      <dgm:t>
        <a:bodyPr/>
        <a:lstStyle/>
        <a:p>
          <a:endParaRPr lang="en-ZA"/>
        </a:p>
      </dgm:t>
    </dgm:pt>
    <dgm:pt modelId="{BC64E559-90A7-4E00-9FDD-F6A2BD1D0FC6}" type="sibTrans" cxnId="{FC335D3A-3A34-4FCE-9F30-4C7C3DF4ABBB}">
      <dgm:prSet/>
      <dgm:spPr/>
      <dgm:t>
        <a:bodyPr/>
        <a:lstStyle/>
        <a:p>
          <a:endParaRPr lang="en-ZA"/>
        </a:p>
      </dgm:t>
    </dgm:pt>
    <dgm:pt modelId="{29C164FA-5970-48F0-8C46-B68981C52753}">
      <dgm:prSet/>
      <dgm:spPr/>
      <dgm:t>
        <a:bodyPr/>
        <a:lstStyle/>
        <a:p>
          <a:r>
            <a:rPr lang="en-ZA" dirty="0"/>
            <a:t>App Store Policy Maker</a:t>
          </a:r>
        </a:p>
      </dgm:t>
    </dgm:pt>
    <dgm:pt modelId="{59F98EAC-7143-4064-A1FC-BBB471BE1E09}" type="parTrans" cxnId="{E6ADFB58-C7F4-4FE1-8BB8-60BD71D6F3CA}">
      <dgm:prSet/>
      <dgm:spPr/>
      <dgm:t>
        <a:bodyPr/>
        <a:lstStyle/>
        <a:p>
          <a:endParaRPr lang="en-ZA"/>
        </a:p>
      </dgm:t>
    </dgm:pt>
    <dgm:pt modelId="{EA9EBB61-7EA6-4077-954E-7DB7EAE78493}" type="sibTrans" cxnId="{E6ADFB58-C7F4-4FE1-8BB8-60BD71D6F3CA}">
      <dgm:prSet/>
      <dgm:spPr/>
      <dgm:t>
        <a:bodyPr/>
        <a:lstStyle/>
        <a:p>
          <a:endParaRPr lang="en-ZA"/>
        </a:p>
      </dgm:t>
    </dgm:pt>
    <dgm:pt modelId="{2073CDF3-D3E6-4A81-8B25-134287181214}">
      <dgm:prSet/>
      <dgm:spPr/>
      <dgm:t>
        <a:bodyPr/>
        <a:lstStyle/>
        <a:p>
          <a:r>
            <a:rPr lang="en-ZA"/>
            <a:t>P1</a:t>
          </a:r>
          <a:endParaRPr lang="en-ZA" dirty="0"/>
        </a:p>
      </dgm:t>
    </dgm:pt>
    <dgm:pt modelId="{11671049-C7BB-4E4C-8FD0-A2DABDE97224}" type="parTrans" cxnId="{A2C63992-623E-4E29-A3CB-92988A538919}">
      <dgm:prSet/>
      <dgm:spPr/>
      <dgm:t>
        <a:bodyPr/>
        <a:lstStyle/>
        <a:p>
          <a:endParaRPr lang="en-GB"/>
        </a:p>
      </dgm:t>
    </dgm:pt>
    <dgm:pt modelId="{EC859E88-5A2F-46FA-A2C4-A1BFA4820F4B}" type="sibTrans" cxnId="{A2C63992-623E-4E29-A3CB-92988A538919}">
      <dgm:prSet/>
      <dgm:spPr/>
      <dgm:t>
        <a:bodyPr/>
        <a:lstStyle/>
        <a:p>
          <a:endParaRPr lang="en-GB"/>
        </a:p>
      </dgm:t>
    </dgm:pt>
    <dgm:pt modelId="{20F118F6-7842-334F-A0C2-B1889CDE0C1C}">
      <dgm:prSet/>
      <dgm:spPr/>
      <dgm:t>
        <a:bodyPr/>
        <a:lstStyle/>
        <a:p>
          <a:pPr>
            <a:buAutoNum type="arabicPeriod"/>
          </a:pPr>
          <a:r>
            <a:rPr lang="en-US" dirty="0"/>
            <a:t>Children Furniture Maker</a:t>
          </a:r>
          <a:endParaRPr lang="en-ZA" dirty="0"/>
        </a:p>
      </dgm:t>
    </dgm:pt>
    <dgm:pt modelId="{38CBBAAB-F674-3240-A70A-99680D7BCC4D}" type="parTrans" cxnId="{6A1C6431-603D-754A-B882-5485D026753D}">
      <dgm:prSet/>
      <dgm:spPr/>
      <dgm:t>
        <a:bodyPr/>
        <a:lstStyle/>
        <a:p>
          <a:endParaRPr lang="en-GB"/>
        </a:p>
      </dgm:t>
    </dgm:pt>
    <dgm:pt modelId="{3F26A054-CACF-7645-89CF-D008BE969B34}" type="sibTrans" cxnId="{6A1C6431-603D-754A-B882-5485D026753D}">
      <dgm:prSet/>
      <dgm:spPr/>
      <dgm:t>
        <a:bodyPr/>
        <a:lstStyle/>
        <a:p>
          <a:endParaRPr lang="en-GB"/>
        </a:p>
      </dgm:t>
    </dgm:pt>
    <dgm:pt modelId="{9FA6D437-7D51-5F48-964C-19C24953AFAF}">
      <dgm:prSet/>
      <dgm:spPr/>
      <dgm:t>
        <a:bodyPr/>
        <a:lstStyle/>
        <a:p>
          <a:r>
            <a:rPr lang="en-ZA" dirty="0"/>
            <a:t>Raw Materials Supervisor</a:t>
          </a:r>
        </a:p>
      </dgm:t>
    </dgm:pt>
    <dgm:pt modelId="{9523C2AC-5CDA-B742-BA61-AEAF0CDCF785}" type="parTrans" cxnId="{8F6FB878-545C-944E-8110-7459123A8200}">
      <dgm:prSet/>
      <dgm:spPr/>
      <dgm:t>
        <a:bodyPr/>
        <a:lstStyle/>
        <a:p>
          <a:endParaRPr lang="en-GB"/>
        </a:p>
      </dgm:t>
    </dgm:pt>
    <dgm:pt modelId="{F1556910-4AA7-6943-B58B-E7E6427D803C}" type="sibTrans" cxnId="{8F6FB878-545C-944E-8110-7459123A8200}">
      <dgm:prSet/>
      <dgm:spPr/>
      <dgm:t>
        <a:bodyPr/>
        <a:lstStyle/>
        <a:p>
          <a:endParaRPr lang="en-GB"/>
        </a:p>
      </dgm:t>
    </dgm:pt>
    <dgm:pt modelId="{421C4C65-E4B0-304E-B068-C07C1887C1AC}">
      <dgm:prSet/>
      <dgm:spPr/>
      <dgm:t>
        <a:bodyPr/>
        <a:lstStyle/>
        <a:p>
          <a:r>
            <a:rPr lang="en-ZA" dirty="0"/>
            <a:t>P3</a:t>
          </a:r>
        </a:p>
      </dgm:t>
    </dgm:pt>
    <dgm:pt modelId="{CFCE242E-7BF4-BD4E-B7E0-8545732B6845}" type="parTrans" cxnId="{041626C7-450C-F542-9D4F-D99EEA96A38B}">
      <dgm:prSet/>
      <dgm:spPr/>
      <dgm:t>
        <a:bodyPr/>
        <a:lstStyle/>
        <a:p>
          <a:endParaRPr lang="en-GB"/>
        </a:p>
      </dgm:t>
    </dgm:pt>
    <dgm:pt modelId="{0AEB8CB4-5648-1242-8F97-7710684D9D22}" type="sibTrans" cxnId="{041626C7-450C-F542-9D4F-D99EEA96A38B}">
      <dgm:prSet/>
      <dgm:spPr/>
      <dgm:t>
        <a:bodyPr/>
        <a:lstStyle/>
        <a:p>
          <a:endParaRPr lang="en-GB"/>
        </a:p>
      </dgm:t>
    </dgm:pt>
    <dgm:pt modelId="{C3894E83-9CA7-E54E-859A-21C77C11F951}">
      <dgm:prSet/>
      <dgm:spPr/>
      <dgm:t>
        <a:bodyPr/>
        <a:lstStyle/>
        <a:p>
          <a:r>
            <a:rPr lang="en-ZA" dirty="0"/>
            <a:t>Raw Materials Budget Controller</a:t>
          </a:r>
        </a:p>
      </dgm:t>
    </dgm:pt>
    <dgm:pt modelId="{148A6333-396B-E246-A485-A93936EB9BC2}" type="parTrans" cxnId="{9AA69B59-C607-2845-8DBF-9AEFE9671D82}">
      <dgm:prSet/>
      <dgm:spPr/>
      <dgm:t>
        <a:bodyPr/>
        <a:lstStyle/>
        <a:p>
          <a:endParaRPr lang="en-GB"/>
        </a:p>
      </dgm:t>
    </dgm:pt>
    <dgm:pt modelId="{CFCBEE18-4AD0-1949-A1DF-1D4B4843AE7E}" type="sibTrans" cxnId="{9AA69B59-C607-2845-8DBF-9AEFE9671D82}">
      <dgm:prSet/>
      <dgm:spPr/>
      <dgm:t>
        <a:bodyPr/>
        <a:lstStyle/>
        <a:p>
          <a:endParaRPr lang="en-GB"/>
        </a:p>
      </dgm:t>
    </dgm:pt>
    <dgm:pt modelId="{794583D9-6C6C-404F-B35F-80B586DEC592}">
      <dgm:prSet/>
      <dgm:spPr/>
      <dgm:t>
        <a:bodyPr/>
        <a:lstStyle/>
        <a:p>
          <a:r>
            <a:rPr lang="en-ZA" dirty="0"/>
            <a:t>P4</a:t>
          </a:r>
        </a:p>
      </dgm:t>
    </dgm:pt>
    <dgm:pt modelId="{451EE55B-7F9B-E140-88FF-FB0E159F506E}" type="parTrans" cxnId="{913DB28D-3FD3-184F-B77D-3BEB66A0D3D6}">
      <dgm:prSet/>
      <dgm:spPr/>
      <dgm:t>
        <a:bodyPr/>
        <a:lstStyle/>
        <a:p>
          <a:endParaRPr lang="en-GB"/>
        </a:p>
      </dgm:t>
    </dgm:pt>
    <dgm:pt modelId="{CACC78A7-204F-C548-96E9-9E5F19919059}" type="sibTrans" cxnId="{913DB28D-3FD3-184F-B77D-3BEB66A0D3D6}">
      <dgm:prSet/>
      <dgm:spPr/>
      <dgm:t>
        <a:bodyPr/>
        <a:lstStyle/>
        <a:p>
          <a:endParaRPr lang="en-GB"/>
        </a:p>
      </dgm:t>
    </dgm:pt>
    <dgm:pt modelId="{2372AE84-D127-0049-8BB1-CF263A8FC0A9}">
      <dgm:prSet/>
      <dgm:spPr/>
      <dgm:t>
        <a:bodyPr/>
        <a:lstStyle/>
        <a:p>
          <a:r>
            <a:rPr lang="en-ZA" dirty="0"/>
            <a:t>Furniture Catalogue Creator</a:t>
          </a:r>
        </a:p>
      </dgm:t>
    </dgm:pt>
    <dgm:pt modelId="{2CBF63AE-F2C6-FD48-BBCA-309553170889}" type="parTrans" cxnId="{32CB1B1C-6975-5F4C-91E9-0034FE05AD88}">
      <dgm:prSet/>
      <dgm:spPr/>
      <dgm:t>
        <a:bodyPr/>
        <a:lstStyle/>
        <a:p>
          <a:endParaRPr lang="en-GB"/>
        </a:p>
      </dgm:t>
    </dgm:pt>
    <dgm:pt modelId="{9F33F800-366C-B74C-AECD-7185D5C7F4B9}" type="sibTrans" cxnId="{32CB1B1C-6975-5F4C-91E9-0034FE05AD88}">
      <dgm:prSet/>
      <dgm:spPr/>
      <dgm:t>
        <a:bodyPr/>
        <a:lstStyle/>
        <a:p>
          <a:endParaRPr lang="en-GB"/>
        </a:p>
      </dgm:t>
    </dgm:pt>
    <dgm:pt modelId="{16881DAD-6243-2A48-B308-ABC51C310E6E}">
      <dgm:prSet/>
      <dgm:spPr/>
      <dgm:t>
        <a:bodyPr/>
        <a:lstStyle/>
        <a:p>
          <a:pPr>
            <a:buAutoNum type="arabicPeriod"/>
          </a:pPr>
          <a:r>
            <a:rPr lang="en-US" dirty="0"/>
            <a:t>Delivery Van Driver</a:t>
          </a:r>
          <a:endParaRPr lang="en-ZA" dirty="0"/>
        </a:p>
      </dgm:t>
    </dgm:pt>
    <dgm:pt modelId="{CF2CDAD3-429A-A849-8F4C-86BBE1BC7A10}" type="parTrans" cxnId="{EA001C3E-298E-2341-B808-4D6134B8E4AD}">
      <dgm:prSet/>
      <dgm:spPr/>
      <dgm:t>
        <a:bodyPr/>
        <a:lstStyle/>
        <a:p>
          <a:endParaRPr lang="en-GB"/>
        </a:p>
      </dgm:t>
    </dgm:pt>
    <dgm:pt modelId="{CB4C9289-818E-1544-9DFC-399BEBC51BC4}" type="sibTrans" cxnId="{EA001C3E-298E-2341-B808-4D6134B8E4AD}">
      <dgm:prSet/>
      <dgm:spPr/>
      <dgm:t>
        <a:bodyPr/>
        <a:lstStyle/>
        <a:p>
          <a:endParaRPr lang="en-GB"/>
        </a:p>
      </dgm:t>
    </dgm:pt>
    <dgm:pt modelId="{7F92142C-738F-7D4C-9DC0-5C5CB0C73E3C}">
      <dgm:prSet/>
      <dgm:spPr/>
      <dgm:t>
        <a:bodyPr/>
        <a:lstStyle/>
        <a:p>
          <a:r>
            <a:rPr lang="en-ZA" dirty="0"/>
            <a:t>P2</a:t>
          </a:r>
        </a:p>
      </dgm:t>
    </dgm:pt>
    <dgm:pt modelId="{55BB2474-F703-CE47-A15D-AE6BB30E320F}" type="parTrans" cxnId="{EE8880E7-AFFA-6D4D-B754-895909766A80}">
      <dgm:prSet/>
      <dgm:spPr/>
      <dgm:t>
        <a:bodyPr/>
        <a:lstStyle/>
        <a:p>
          <a:endParaRPr lang="en-GB"/>
        </a:p>
      </dgm:t>
    </dgm:pt>
    <dgm:pt modelId="{2FC52206-C1C9-7F4C-930B-48E386D744F4}" type="sibTrans" cxnId="{EE8880E7-AFFA-6D4D-B754-895909766A80}">
      <dgm:prSet/>
      <dgm:spPr/>
      <dgm:t>
        <a:bodyPr/>
        <a:lstStyle/>
        <a:p>
          <a:endParaRPr lang="en-GB"/>
        </a:p>
      </dgm:t>
    </dgm:pt>
    <dgm:pt modelId="{7DFF382F-F4C7-AF4A-9773-3BB529614A9F}">
      <dgm:prSet/>
      <dgm:spPr/>
      <dgm:t>
        <a:bodyPr/>
        <a:lstStyle/>
        <a:p>
          <a:r>
            <a:rPr lang="en-ZA" dirty="0"/>
            <a:t>Orders Manager</a:t>
          </a:r>
        </a:p>
      </dgm:t>
    </dgm:pt>
    <dgm:pt modelId="{2CF9DFF7-1808-A74F-AB9E-1B0280F555CA}" type="parTrans" cxnId="{F46570E8-AA26-9847-952B-310E192221FA}">
      <dgm:prSet/>
      <dgm:spPr/>
      <dgm:t>
        <a:bodyPr/>
        <a:lstStyle/>
        <a:p>
          <a:endParaRPr lang="en-GB"/>
        </a:p>
      </dgm:t>
    </dgm:pt>
    <dgm:pt modelId="{6BCE433A-3E8D-A649-966F-04C58ECC124D}" type="sibTrans" cxnId="{F46570E8-AA26-9847-952B-310E192221FA}">
      <dgm:prSet/>
      <dgm:spPr/>
      <dgm:t>
        <a:bodyPr/>
        <a:lstStyle/>
        <a:p>
          <a:endParaRPr lang="en-GB"/>
        </a:p>
      </dgm:t>
    </dgm:pt>
    <dgm:pt modelId="{06ED0247-348C-9843-BBA1-1E460283B050}">
      <dgm:prSet/>
      <dgm:spPr/>
      <dgm:t>
        <a:bodyPr/>
        <a:lstStyle/>
        <a:p>
          <a:r>
            <a:rPr lang="en-ZA" dirty="0"/>
            <a:t>P3</a:t>
          </a:r>
        </a:p>
      </dgm:t>
    </dgm:pt>
    <dgm:pt modelId="{5A9A189C-5441-FD41-9BB7-EE3D6F6231C3}" type="parTrans" cxnId="{ABD5C0BE-86C9-9242-80FF-D32513667486}">
      <dgm:prSet/>
      <dgm:spPr/>
      <dgm:t>
        <a:bodyPr/>
        <a:lstStyle/>
        <a:p>
          <a:endParaRPr lang="en-GB"/>
        </a:p>
      </dgm:t>
    </dgm:pt>
    <dgm:pt modelId="{A9E52B94-CFB4-B942-A179-EDFD09A2B0BE}" type="sibTrans" cxnId="{ABD5C0BE-86C9-9242-80FF-D32513667486}">
      <dgm:prSet/>
      <dgm:spPr/>
      <dgm:t>
        <a:bodyPr/>
        <a:lstStyle/>
        <a:p>
          <a:endParaRPr lang="en-GB"/>
        </a:p>
      </dgm:t>
    </dgm:pt>
    <dgm:pt modelId="{C3AE72CF-0BBD-2243-952B-1744C7CCADC5}">
      <dgm:prSet/>
      <dgm:spPr/>
      <dgm:t>
        <a:bodyPr/>
        <a:lstStyle/>
        <a:p>
          <a:r>
            <a:rPr lang="en-ZA" dirty="0"/>
            <a:t>Sales Manager</a:t>
          </a:r>
        </a:p>
      </dgm:t>
    </dgm:pt>
    <dgm:pt modelId="{B420B2C7-4799-6F42-828A-5A1C0B5ACAFA}" type="parTrans" cxnId="{BC6A5DD0-0B75-E948-9D17-327F423C01D7}">
      <dgm:prSet/>
      <dgm:spPr/>
      <dgm:t>
        <a:bodyPr/>
        <a:lstStyle/>
        <a:p>
          <a:endParaRPr lang="en-GB"/>
        </a:p>
      </dgm:t>
    </dgm:pt>
    <dgm:pt modelId="{51170CA4-E629-DC44-9B47-22B634129D16}" type="sibTrans" cxnId="{BC6A5DD0-0B75-E948-9D17-327F423C01D7}">
      <dgm:prSet/>
      <dgm:spPr/>
      <dgm:t>
        <a:bodyPr/>
        <a:lstStyle/>
        <a:p>
          <a:endParaRPr lang="en-GB"/>
        </a:p>
      </dgm:t>
    </dgm:pt>
    <dgm:pt modelId="{459CCDBC-2DFD-AA4C-83EF-6B0F3A543678}">
      <dgm:prSet/>
      <dgm:spPr/>
      <dgm:t>
        <a:bodyPr/>
        <a:lstStyle/>
        <a:p>
          <a:r>
            <a:rPr lang="en-ZA" dirty="0"/>
            <a:t>P4</a:t>
          </a:r>
        </a:p>
      </dgm:t>
    </dgm:pt>
    <dgm:pt modelId="{FB26C9B3-DD00-4B44-B13B-79185CE2EC9E}" type="parTrans" cxnId="{FD212AB9-1420-AF46-9143-C28D64032C66}">
      <dgm:prSet/>
      <dgm:spPr/>
      <dgm:t>
        <a:bodyPr/>
        <a:lstStyle/>
        <a:p>
          <a:endParaRPr lang="en-GB"/>
        </a:p>
      </dgm:t>
    </dgm:pt>
    <dgm:pt modelId="{65A1BB14-5F71-FD4D-B59D-1FE295FD9F2A}" type="sibTrans" cxnId="{FD212AB9-1420-AF46-9143-C28D64032C66}">
      <dgm:prSet/>
      <dgm:spPr/>
      <dgm:t>
        <a:bodyPr/>
        <a:lstStyle/>
        <a:p>
          <a:endParaRPr lang="en-GB"/>
        </a:p>
      </dgm:t>
    </dgm:pt>
    <dgm:pt modelId="{D8EFCFBB-2E6D-514A-8569-9D2749B914FC}">
      <dgm:prSet/>
      <dgm:spPr/>
      <dgm:t>
        <a:bodyPr/>
        <a:lstStyle/>
        <a:p>
          <a:r>
            <a:rPr lang="en-ZA" dirty="0"/>
            <a:t>Leads Generator</a:t>
          </a:r>
        </a:p>
      </dgm:t>
    </dgm:pt>
    <dgm:pt modelId="{AA28BB80-DDB6-D343-9253-214E05F7EC80}" type="parTrans" cxnId="{74D77F3A-6C57-7D4F-9E93-6CF31A8ED49B}">
      <dgm:prSet/>
      <dgm:spPr/>
      <dgm:t>
        <a:bodyPr/>
        <a:lstStyle/>
        <a:p>
          <a:endParaRPr lang="en-GB"/>
        </a:p>
      </dgm:t>
    </dgm:pt>
    <dgm:pt modelId="{47D791DD-0ABB-6140-BC60-846AF41B4AFB}" type="sibTrans" cxnId="{74D77F3A-6C57-7D4F-9E93-6CF31A8ED49B}">
      <dgm:prSet/>
      <dgm:spPr/>
      <dgm:t>
        <a:bodyPr/>
        <a:lstStyle/>
        <a:p>
          <a:endParaRPr lang="en-GB"/>
        </a:p>
      </dgm:t>
    </dgm:pt>
    <dgm:pt modelId="{EEF9D304-9CD7-584F-BA98-9D9BFA00C7E2}">
      <dgm:prSet/>
      <dgm:spPr/>
      <dgm:t>
        <a:bodyPr/>
        <a:lstStyle/>
        <a:p>
          <a:pPr>
            <a:buAutoNum type="arabicPeriod"/>
          </a:pPr>
          <a:r>
            <a:rPr lang="en-US" dirty="0"/>
            <a:t>Family Furniture Maker</a:t>
          </a:r>
          <a:endParaRPr lang="en-ZA" dirty="0"/>
        </a:p>
      </dgm:t>
    </dgm:pt>
    <dgm:pt modelId="{E5C4B456-8F71-F94E-AD57-35D711BEB5A4}" type="parTrans" cxnId="{59F5A455-0B71-3546-B3BA-C257651F7551}">
      <dgm:prSet/>
      <dgm:spPr/>
      <dgm:t>
        <a:bodyPr/>
        <a:lstStyle/>
        <a:p>
          <a:endParaRPr lang="en-GB"/>
        </a:p>
      </dgm:t>
    </dgm:pt>
    <dgm:pt modelId="{B946952F-2CD9-D148-B726-A861850ACD09}" type="sibTrans" cxnId="{59F5A455-0B71-3546-B3BA-C257651F7551}">
      <dgm:prSet/>
      <dgm:spPr/>
      <dgm:t>
        <a:bodyPr/>
        <a:lstStyle/>
        <a:p>
          <a:endParaRPr lang="en-GB"/>
        </a:p>
      </dgm:t>
    </dgm:pt>
    <dgm:pt modelId="{EECB40BB-BC80-C941-A22D-E3F98CDCF66F}">
      <dgm:prSet/>
      <dgm:spPr/>
      <dgm:t>
        <a:bodyPr/>
        <a:lstStyle/>
        <a:p>
          <a:pPr>
            <a:buAutoNum type="arabicPeriod"/>
          </a:pPr>
          <a:r>
            <a:rPr lang="en-US" dirty="0"/>
            <a:t>3</a:t>
          </a:r>
          <a:r>
            <a:rPr lang="en-US" baseline="30000" dirty="0"/>
            <a:t>rd</a:t>
          </a:r>
          <a:r>
            <a:rPr lang="en-US" dirty="0"/>
            <a:t> Space Furniture Maker</a:t>
          </a:r>
          <a:endParaRPr lang="en-ZA" dirty="0"/>
        </a:p>
      </dgm:t>
    </dgm:pt>
    <dgm:pt modelId="{35DCC942-F6E8-E84B-BEB1-4D90A4B34585}" type="parTrans" cxnId="{0B2B7A2A-DB95-5D41-8A63-F4C40011B5E2}">
      <dgm:prSet/>
      <dgm:spPr/>
      <dgm:t>
        <a:bodyPr/>
        <a:lstStyle/>
        <a:p>
          <a:endParaRPr lang="en-GB"/>
        </a:p>
      </dgm:t>
    </dgm:pt>
    <dgm:pt modelId="{DE522F6D-CEE9-7443-A0A9-5179FCF551F2}" type="sibTrans" cxnId="{0B2B7A2A-DB95-5D41-8A63-F4C40011B5E2}">
      <dgm:prSet/>
      <dgm:spPr/>
      <dgm:t>
        <a:bodyPr/>
        <a:lstStyle/>
        <a:p>
          <a:endParaRPr lang="en-GB"/>
        </a:p>
      </dgm:t>
    </dgm:pt>
    <dgm:pt modelId="{1B4C0493-09A8-494F-9F97-866ADD3A96BB}">
      <dgm:prSet/>
      <dgm:spPr/>
      <dgm:t>
        <a:bodyPr/>
        <a:lstStyle/>
        <a:p>
          <a:r>
            <a:rPr lang="en-ZA" dirty="0"/>
            <a:t>P2</a:t>
          </a:r>
        </a:p>
      </dgm:t>
    </dgm:pt>
    <dgm:pt modelId="{6C8321C8-1FD2-3C48-BC3D-E3D59F91E632}" type="sibTrans" cxnId="{8E7CAC67-D5C4-6A49-B953-B7D758FD0B2C}">
      <dgm:prSet/>
      <dgm:spPr/>
      <dgm:t>
        <a:bodyPr/>
        <a:lstStyle/>
        <a:p>
          <a:endParaRPr lang="en-GB"/>
        </a:p>
      </dgm:t>
    </dgm:pt>
    <dgm:pt modelId="{953A93D8-E963-C34F-9855-4F9D1C329112}" type="parTrans" cxnId="{8E7CAC67-D5C4-6A49-B953-B7D758FD0B2C}">
      <dgm:prSet/>
      <dgm:spPr/>
      <dgm:t>
        <a:bodyPr/>
        <a:lstStyle/>
        <a:p>
          <a:endParaRPr lang="en-GB"/>
        </a:p>
      </dgm:t>
    </dgm:pt>
    <dgm:pt modelId="{82FD8F45-3957-B244-BB82-2DF681E97D1E}">
      <dgm:prSet/>
      <dgm:spPr/>
      <dgm:t>
        <a:bodyPr/>
        <a:lstStyle/>
        <a:p>
          <a:r>
            <a:rPr lang="en-US" dirty="0"/>
            <a:t>Regional Storage Facilities</a:t>
          </a:r>
        </a:p>
      </dgm:t>
    </dgm:pt>
    <dgm:pt modelId="{B85B3C7C-A094-CA48-83C3-6A256B818D3B}" type="parTrans" cxnId="{2BA40291-060A-704E-9F62-698A2C0A3579}">
      <dgm:prSet/>
      <dgm:spPr/>
      <dgm:t>
        <a:bodyPr/>
        <a:lstStyle/>
        <a:p>
          <a:endParaRPr lang="en-GB"/>
        </a:p>
      </dgm:t>
    </dgm:pt>
    <dgm:pt modelId="{F47C82CD-5F4A-9747-955F-6722D6294DA4}" type="sibTrans" cxnId="{2BA40291-060A-704E-9F62-698A2C0A3579}">
      <dgm:prSet/>
      <dgm:spPr/>
      <dgm:t>
        <a:bodyPr/>
        <a:lstStyle/>
        <a:p>
          <a:endParaRPr lang="en-GB"/>
        </a:p>
      </dgm:t>
    </dgm:pt>
    <dgm:pt modelId="{DF64A786-4B93-A249-80C0-2A223A7B62C7}">
      <dgm:prSet/>
      <dgm:spPr/>
      <dgm:t>
        <a:bodyPr/>
        <a:lstStyle/>
        <a:p>
          <a:r>
            <a:rPr lang="en-US" dirty="0"/>
            <a:t>On-Site Assembler</a:t>
          </a:r>
        </a:p>
      </dgm:t>
    </dgm:pt>
    <dgm:pt modelId="{F609137F-8E7D-2947-8FBF-FDE278DB5A7E}" type="parTrans" cxnId="{988CE2A8-9A0D-F742-8DD2-446AECC0E2EF}">
      <dgm:prSet/>
      <dgm:spPr/>
      <dgm:t>
        <a:bodyPr/>
        <a:lstStyle/>
        <a:p>
          <a:endParaRPr lang="en-GB"/>
        </a:p>
      </dgm:t>
    </dgm:pt>
    <dgm:pt modelId="{84967E3B-0AFF-1E43-9DBE-F5DE214EFA80}" type="sibTrans" cxnId="{988CE2A8-9A0D-F742-8DD2-446AECC0E2EF}">
      <dgm:prSet/>
      <dgm:spPr/>
      <dgm:t>
        <a:bodyPr/>
        <a:lstStyle/>
        <a:p>
          <a:endParaRPr lang="en-GB"/>
        </a:p>
      </dgm:t>
    </dgm:pt>
    <dgm:pt modelId="{8B6A745A-4A30-2049-AF86-AC085481731F}">
      <dgm:prSet/>
      <dgm:spPr/>
      <dgm:t>
        <a:bodyPr/>
        <a:lstStyle/>
        <a:p>
          <a:r>
            <a:rPr lang="en-ZA" dirty="0"/>
            <a:t>App Developer</a:t>
          </a:r>
        </a:p>
      </dgm:t>
    </dgm:pt>
    <dgm:pt modelId="{F3D8C85C-20AF-0342-86C2-119326525571}" type="parTrans" cxnId="{53035C1C-6A65-CD4B-91F0-18C63B99532C}">
      <dgm:prSet/>
      <dgm:spPr/>
      <dgm:t>
        <a:bodyPr/>
        <a:lstStyle/>
        <a:p>
          <a:endParaRPr lang="en-GB"/>
        </a:p>
      </dgm:t>
    </dgm:pt>
    <dgm:pt modelId="{9030D817-6309-3C42-96A2-AA71659A369B}" type="sibTrans" cxnId="{53035C1C-6A65-CD4B-91F0-18C63B99532C}">
      <dgm:prSet/>
      <dgm:spPr/>
      <dgm:t>
        <a:bodyPr/>
        <a:lstStyle/>
        <a:p>
          <a:endParaRPr lang="en-GB"/>
        </a:p>
      </dgm:t>
    </dgm:pt>
    <dgm:pt modelId="{01A2E2B7-9A03-4E45-B0FE-2B20626AA46B}">
      <dgm:prSet/>
      <dgm:spPr/>
      <dgm:t>
        <a:bodyPr/>
        <a:lstStyle/>
        <a:p>
          <a:r>
            <a:rPr lang="en-ZA" dirty="0"/>
            <a:t>Inventory Manager</a:t>
          </a:r>
        </a:p>
      </dgm:t>
    </dgm:pt>
    <dgm:pt modelId="{641D68B6-6058-B945-8E56-CB9424E9E9FB}" type="parTrans" cxnId="{584898EC-840B-894F-AEC5-F140A9F39F91}">
      <dgm:prSet/>
      <dgm:spPr/>
      <dgm:t>
        <a:bodyPr/>
        <a:lstStyle/>
        <a:p>
          <a:endParaRPr lang="en-GB"/>
        </a:p>
      </dgm:t>
    </dgm:pt>
    <dgm:pt modelId="{5D0EBA8D-23C1-2C49-844C-C8276824D165}" type="sibTrans" cxnId="{584898EC-840B-894F-AEC5-F140A9F39F91}">
      <dgm:prSet/>
      <dgm:spPr/>
      <dgm:t>
        <a:bodyPr/>
        <a:lstStyle/>
        <a:p>
          <a:endParaRPr lang="en-GB"/>
        </a:p>
      </dgm:t>
    </dgm:pt>
    <dgm:pt modelId="{E5DB86AE-C078-6649-85DF-537DAFADA267}">
      <dgm:prSet/>
      <dgm:spPr/>
      <dgm:t>
        <a:bodyPr/>
        <a:lstStyle/>
        <a:p>
          <a:r>
            <a:rPr lang="en-ZA" dirty="0"/>
            <a:t>Furniture Assembler</a:t>
          </a:r>
        </a:p>
      </dgm:t>
    </dgm:pt>
    <dgm:pt modelId="{5D7107AD-08C2-1342-9E0C-4CAB07A35D6F}" type="parTrans" cxnId="{0271C1B7-A0E2-D945-A241-300A143E16B8}">
      <dgm:prSet/>
      <dgm:spPr/>
      <dgm:t>
        <a:bodyPr/>
        <a:lstStyle/>
        <a:p>
          <a:endParaRPr lang="en-GB"/>
        </a:p>
      </dgm:t>
    </dgm:pt>
    <dgm:pt modelId="{BDCB4660-E7B6-2049-8761-CD036EC0160E}" type="sibTrans" cxnId="{0271C1B7-A0E2-D945-A241-300A143E16B8}">
      <dgm:prSet/>
      <dgm:spPr/>
      <dgm:t>
        <a:bodyPr/>
        <a:lstStyle/>
        <a:p>
          <a:endParaRPr lang="en-GB"/>
        </a:p>
      </dgm:t>
    </dgm:pt>
    <dgm:pt modelId="{6222E155-DEAE-4D42-B436-8180B3CBA9FE}">
      <dgm:prSet/>
      <dgm:spPr/>
      <dgm:t>
        <a:bodyPr/>
        <a:lstStyle/>
        <a:p>
          <a:r>
            <a:rPr lang="en-ZA" dirty="0"/>
            <a:t>Development Environment Manager</a:t>
          </a:r>
        </a:p>
      </dgm:t>
    </dgm:pt>
    <dgm:pt modelId="{CBCFD1DC-AD31-A946-AA69-E68D47D0BF2B}" type="parTrans" cxnId="{6931246C-E986-4B4D-AC94-49A775C4CEDB}">
      <dgm:prSet/>
      <dgm:spPr/>
      <dgm:t>
        <a:bodyPr/>
        <a:lstStyle/>
        <a:p>
          <a:endParaRPr lang="en-GB"/>
        </a:p>
      </dgm:t>
    </dgm:pt>
    <dgm:pt modelId="{A08745D1-E06D-C543-B1D7-CB44F8BB0C30}" type="sibTrans" cxnId="{6931246C-E986-4B4D-AC94-49A775C4CEDB}">
      <dgm:prSet/>
      <dgm:spPr/>
      <dgm:t>
        <a:bodyPr/>
        <a:lstStyle/>
        <a:p>
          <a:endParaRPr lang="en-GB"/>
        </a:p>
      </dgm:t>
    </dgm:pt>
    <dgm:pt modelId="{59A04E54-269B-4E40-B18A-3C2D6FCA33C5}">
      <dgm:prSet/>
      <dgm:spPr/>
      <dgm:t>
        <a:bodyPr/>
        <a:lstStyle/>
        <a:p>
          <a:r>
            <a:rPr lang="en-ZA" dirty="0"/>
            <a:t>Storage Facilities Payment Controller</a:t>
          </a:r>
        </a:p>
      </dgm:t>
    </dgm:pt>
    <dgm:pt modelId="{14F40609-DA75-9643-887C-E5BEFA6984BD}" type="parTrans" cxnId="{5B87DC1C-0640-4341-BEE3-D92107463B08}">
      <dgm:prSet/>
      <dgm:spPr/>
      <dgm:t>
        <a:bodyPr/>
        <a:lstStyle/>
        <a:p>
          <a:endParaRPr lang="en-GB"/>
        </a:p>
      </dgm:t>
    </dgm:pt>
    <dgm:pt modelId="{AF67BA28-A631-2F4C-ABA5-3B67793CF54E}" type="sibTrans" cxnId="{5B87DC1C-0640-4341-BEE3-D92107463B08}">
      <dgm:prSet/>
      <dgm:spPr/>
      <dgm:t>
        <a:bodyPr/>
        <a:lstStyle/>
        <a:p>
          <a:endParaRPr lang="en-GB"/>
        </a:p>
      </dgm:t>
    </dgm:pt>
    <dgm:pt modelId="{94D2756F-7585-A842-AE8B-E2C45205B0ED}">
      <dgm:prSet/>
      <dgm:spPr/>
      <dgm:t>
        <a:bodyPr/>
        <a:lstStyle/>
        <a:p>
          <a:r>
            <a:rPr lang="en-ZA" dirty="0"/>
            <a:t>Assembling Budget Controller</a:t>
          </a:r>
        </a:p>
      </dgm:t>
    </dgm:pt>
    <dgm:pt modelId="{C06BA928-A4DA-8947-B43F-795D0D027FAE}" type="parTrans" cxnId="{777DFE91-33CE-1749-9F4B-8596FA895F19}">
      <dgm:prSet/>
      <dgm:spPr/>
      <dgm:t>
        <a:bodyPr/>
        <a:lstStyle/>
        <a:p>
          <a:endParaRPr lang="en-GB"/>
        </a:p>
      </dgm:t>
    </dgm:pt>
    <dgm:pt modelId="{6BCFFB8D-A849-AA47-904A-33B8C2454415}" type="sibTrans" cxnId="{777DFE91-33CE-1749-9F4B-8596FA895F19}">
      <dgm:prSet/>
      <dgm:spPr/>
      <dgm:t>
        <a:bodyPr/>
        <a:lstStyle/>
        <a:p>
          <a:endParaRPr lang="en-GB"/>
        </a:p>
      </dgm:t>
    </dgm:pt>
    <dgm:pt modelId="{4950F0E5-2F23-D545-A16B-1748EC5D6135}">
      <dgm:prSet/>
      <dgm:spPr/>
      <dgm:t>
        <a:bodyPr/>
        <a:lstStyle/>
        <a:p>
          <a:r>
            <a:rPr lang="en-ZA" dirty="0"/>
            <a:t>Development Designer</a:t>
          </a:r>
        </a:p>
      </dgm:t>
    </dgm:pt>
    <dgm:pt modelId="{FB2C4CB6-E5B1-6C4B-9285-2CFA3BAEC706}" type="parTrans" cxnId="{F2878F31-8693-EA46-B52D-B7764C8A9CD6}">
      <dgm:prSet/>
      <dgm:spPr/>
    </dgm:pt>
    <dgm:pt modelId="{3A392264-B83F-4B49-A534-460C2ABE510F}" type="sibTrans" cxnId="{F2878F31-8693-EA46-B52D-B7764C8A9CD6}">
      <dgm:prSet/>
      <dgm:spPr/>
    </dgm:pt>
    <dgm:pt modelId="{3F4D277C-9F15-8C4D-BD03-4A2A25710C6E}">
      <dgm:prSet/>
      <dgm:spPr/>
      <dgm:t>
        <a:bodyPr/>
        <a:lstStyle/>
        <a:p>
          <a:r>
            <a:rPr lang="en-ZA" dirty="0"/>
            <a:t>Market Appetite/Pulse Measurer</a:t>
          </a:r>
        </a:p>
      </dgm:t>
    </dgm:pt>
    <dgm:pt modelId="{63DB73E6-1B14-C74A-9A4A-9E435BCC523E}" type="parTrans" cxnId="{0A1C89E2-26EE-2F43-A86A-B913D9F3EF07}">
      <dgm:prSet/>
      <dgm:spPr/>
    </dgm:pt>
    <dgm:pt modelId="{9331B072-738E-DC4E-AC0E-56AD658FDECD}" type="sibTrans" cxnId="{0A1C89E2-26EE-2F43-A86A-B913D9F3EF07}">
      <dgm:prSet/>
      <dgm:spPr/>
    </dgm:pt>
    <dgm:pt modelId="{538952C9-6688-F146-945F-7FA1AE466ECF}">
      <dgm:prSet/>
      <dgm:spPr/>
      <dgm:t>
        <a:bodyPr/>
        <a:lstStyle/>
        <a:p>
          <a:r>
            <a:rPr lang="en-ZA" dirty="0"/>
            <a:t>Competition Analyser</a:t>
          </a:r>
        </a:p>
      </dgm:t>
    </dgm:pt>
    <dgm:pt modelId="{16DEFD98-BD16-D346-8AFB-21979BA189B6}" type="parTrans" cxnId="{627D0E65-AB4B-D541-BFAB-66257D114A22}">
      <dgm:prSet/>
      <dgm:spPr/>
    </dgm:pt>
    <dgm:pt modelId="{E0411FBC-4647-714C-84BD-7AF3CA49D9D8}" type="sibTrans" cxnId="{627D0E65-AB4B-D541-BFAB-66257D114A22}">
      <dgm:prSet/>
      <dgm:spPr/>
    </dgm:pt>
    <dgm:pt modelId="{68CB7558-1EB1-EE4D-8D89-F231F2B4009B}">
      <dgm:prSet/>
      <dgm:spPr/>
      <dgm:t>
        <a:bodyPr/>
        <a:lstStyle/>
        <a:p>
          <a:r>
            <a:rPr lang="en-ZA" dirty="0"/>
            <a:t>Sales and Profitability Assurer</a:t>
          </a:r>
        </a:p>
      </dgm:t>
    </dgm:pt>
    <dgm:pt modelId="{56E03716-BE9C-C24C-8230-A542C3881266}" type="parTrans" cxnId="{07A29E2B-83EB-E448-B142-D1843E721DF1}">
      <dgm:prSet/>
      <dgm:spPr/>
    </dgm:pt>
    <dgm:pt modelId="{1FF3EE99-7332-F94D-84F3-AD66A30407D7}" type="sibTrans" cxnId="{07A29E2B-83EB-E448-B142-D1843E721DF1}">
      <dgm:prSet/>
      <dgm:spPr/>
    </dgm:pt>
    <dgm:pt modelId="{BB82ACC9-9328-8A4C-A04C-5C0B59D6A2EE}">
      <dgm:prSet/>
      <dgm:spPr/>
      <dgm:t>
        <a:bodyPr/>
        <a:lstStyle/>
        <a:p>
          <a:r>
            <a:rPr lang="en-ZA" dirty="0"/>
            <a:t>Delayed Payments Collector</a:t>
          </a:r>
        </a:p>
      </dgm:t>
    </dgm:pt>
    <dgm:pt modelId="{EA50A6DD-8A71-8C46-9D07-1451A14176C7}" type="parTrans" cxnId="{FA83999E-0549-4843-8EF5-2E7CF07E35AB}">
      <dgm:prSet/>
      <dgm:spPr/>
    </dgm:pt>
    <dgm:pt modelId="{601DAB80-681F-F244-AE3D-D6490FC0D78D}" type="sibTrans" cxnId="{FA83999E-0549-4843-8EF5-2E7CF07E35AB}">
      <dgm:prSet/>
      <dgm:spPr/>
    </dgm:pt>
    <dgm:pt modelId="{42A2DACC-0FC7-CE45-8F9B-D1D54DED2E06}">
      <dgm:prSet/>
      <dgm:spPr/>
      <dgm:t>
        <a:bodyPr/>
        <a:lstStyle/>
        <a:p>
          <a:r>
            <a:rPr lang="en-ZA" dirty="0"/>
            <a:t>Lease and Consignment  Negotiator</a:t>
          </a:r>
        </a:p>
      </dgm:t>
    </dgm:pt>
    <dgm:pt modelId="{3C5C4039-0CBE-B149-89DE-775C5AB91AE3}" type="parTrans" cxnId="{43CA10B1-7041-AE4F-8888-50E7F21800DE}">
      <dgm:prSet/>
      <dgm:spPr/>
    </dgm:pt>
    <dgm:pt modelId="{14FF55F1-8D2F-4C4A-B559-75D27B2EC1C0}" type="sibTrans" cxnId="{43CA10B1-7041-AE4F-8888-50E7F21800DE}">
      <dgm:prSet/>
      <dgm:spPr/>
    </dgm:pt>
    <dgm:pt modelId="{D6069DFB-8C0C-A142-A25B-646AE6FEAB66}">
      <dgm:prSet/>
      <dgm:spPr/>
      <dgm:t>
        <a:bodyPr/>
        <a:lstStyle/>
        <a:p>
          <a:r>
            <a:rPr lang="en-ZA" dirty="0"/>
            <a:t>Delivery Van Designer</a:t>
          </a:r>
        </a:p>
      </dgm:t>
    </dgm:pt>
    <dgm:pt modelId="{FB89C1E0-8BA6-1C44-8BDC-8EC15FE91124}" type="parTrans" cxnId="{269D18E5-4844-C64F-9F36-DC0C11AF6C9C}">
      <dgm:prSet/>
      <dgm:spPr/>
    </dgm:pt>
    <dgm:pt modelId="{5EC0BD03-D2F2-AA46-A5C1-B73D36B4483D}" type="sibTrans" cxnId="{269D18E5-4844-C64F-9F36-DC0C11AF6C9C}">
      <dgm:prSet/>
      <dgm:spPr/>
    </dgm:pt>
    <dgm:pt modelId="{CFFB0A44-9141-44B2-938F-DC4EBBE1F679}" type="pres">
      <dgm:prSet presAssocID="{CA8C5B23-D997-4E2B-931C-1DD7FF9D81D5}" presName="theList" presStyleCnt="0">
        <dgm:presLayoutVars>
          <dgm:dir/>
          <dgm:animLvl val="lvl"/>
          <dgm:resizeHandles val="exact"/>
        </dgm:presLayoutVars>
      </dgm:prSet>
      <dgm:spPr/>
    </dgm:pt>
    <dgm:pt modelId="{1CBD0C18-C570-4AE7-9AFA-8D5513972E54}" type="pres">
      <dgm:prSet presAssocID="{B517364A-7A31-42D8-BB2D-E508DD8B3E56}" presName="compNode" presStyleCnt="0"/>
      <dgm:spPr/>
    </dgm:pt>
    <dgm:pt modelId="{6535FCB2-2E14-41A2-A182-7677A6F0EF9B}" type="pres">
      <dgm:prSet presAssocID="{B517364A-7A31-42D8-BB2D-E508DD8B3E56}" presName="aNode" presStyleLbl="bgShp" presStyleIdx="0" presStyleCnt="3"/>
      <dgm:spPr/>
    </dgm:pt>
    <dgm:pt modelId="{96DEE8EE-B8CA-469B-BDF4-327D03F7D5F0}" type="pres">
      <dgm:prSet presAssocID="{B517364A-7A31-42D8-BB2D-E508DD8B3E56}" presName="textNode" presStyleLbl="bgShp" presStyleIdx="0" presStyleCnt="3"/>
      <dgm:spPr/>
    </dgm:pt>
    <dgm:pt modelId="{BC373D9A-4C2E-4AD6-813A-3381EF0038F8}" type="pres">
      <dgm:prSet presAssocID="{B517364A-7A31-42D8-BB2D-E508DD8B3E56}" presName="compChildNode" presStyleCnt="0"/>
      <dgm:spPr/>
    </dgm:pt>
    <dgm:pt modelId="{5F3383AF-4C83-4EC6-9A2E-F4DC016A437E}" type="pres">
      <dgm:prSet presAssocID="{B517364A-7A31-42D8-BB2D-E508DD8B3E56}" presName="theInnerList" presStyleCnt="0"/>
      <dgm:spPr/>
    </dgm:pt>
    <dgm:pt modelId="{475A79B3-9541-4767-8E12-D2CF851BF3A5}" type="pres">
      <dgm:prSet presAssocID="{5256EFF9-F5A5-4923-9A00-C1B0FB72570A}" presName="childNode" presStyleLbl="node1" presStyleIdx="0" presStyleCnt="12">
        <dgm:presLayoutVars>
          <dgm:bulletEnabled val="1"/>
        </dgm:presLayoutVars>
      </dgm:prSet>
      <dgm:spPr/>
    </dgm:pt>
    <dgm:pt modelId="{74325CD4-0829-464D-8B71-521E041217C2}" type="pres">
      <dgm:prSet presAssocID="{5256EFF9-F5A5-4923-9A00-C1B0FB72570A}" presName="aSpace2" presStyleCnt="0"/>
      <dgm:spPr/>
    </dgm:pt>
    <dgm:pt modelId="{CFCB7B66-79E2-4A4A-8A58-41040C7B8811}" type="pres">
      <dgm:prSet presAssocID="{4113EDA3-AA0B-470E-9F00-522EE65A3B47}" presName="childNode" presStyleLbl="node1" presStyleIdx="1" presStyleCnt="12">
        <dgm:presLayoutVars>
          <dgm:bulletEnabled val="1"/>
        </dgm:presLayoutVars>
      </dgm:prSet>
      <dgm:spPr/>
    </dgm:pt>
    <dgm:pt modelId="{6F62B9B1-B67D-4665-8FE9-BA11B68A446D}" type="pres">
      <dgm:prSet presAssocID="{4113EDA3-AA0B-470E-9F00-522EE65A3B47}" presName="aSpace2" presStyleCnt="0"/>
      <dgm:spPr/>
    </dgm:pt>
    <dgm:pt modelId="{DA128171-A179-4CB1-8E4A-6DA721261E65}" type="pres">
      <dgm:prSet presAssocID="{B69B2806-BA6A-454D-B24F-7CCCCE05C4B4}" presName="childNode" presStyleLbl="node1" presStyleIdx="2" presStyleCnt="12">
        <dgm:presLayoutVars>
          <dgm:bulletEnabled val="1"/>
        </dgm:presLayoutVars>
      </dgm:prSet>
      <dgm:spPr/>
    </dgm:pt>
    <dgm:pt modelId="{08A96DA5-F3CB-4993-B318-DBBC7908F7D6}" type="pres">
      <dgm:prSet presAssocID="{B69B2806-BA6A-454D-B24F-7CCCCE05C4B4}" presName="aSpace2" presStyleCnt="0"/>
      <dgm:spPr/>
    </dgm:pt>
    <dgm:pt modelId="{5E0578F0-ED9A-49DF-B23F-A432AE49962A}" type="pres">
      <dgm:prSet presAssocID="{2BA582FB-645C-4903-B0C5-3C2D4FF5BCAB}" presName="childNode" presStyleLbl="node1" presStyleIdx="3" presStyleCnt="12">
        <dgm:presLayoutVars>
          <dgm:bulletEnabled val="1"/>
        </dgm:presLayoutVars>
      </dgm:prSet>
      <dgm:spPr/>
    </dgm:pt>
    <dgm:pt modelId="{E7421E78-342C-44B1-AAB1-0C3AEEDF1B62}" type="pres">
      <dgm:prSet presAssocID="{B517364A-7A31-42D8-BB2D-E508DD8B3E56}" presName="aSpace" presStyleCnt="0"/>
      <dgm:spPr/>
    </dgm:pt>
    <dgm:pt modelId="{E4F397E1-2460-4732-80AF-44E5F3D533DA}" type="pres">
      <dgm:prSet presAssocID="{40DE08E0-DAE2-4FB8-BC30-11447ABBA31B}" presName="compNode" presStyleCnt="0"/>
      <dgm:spPr/>
    </dgm:pt>
    <dgm:pt modelId="{7C4E82D1-2850-4544-BF42-7B821B3EE142}" type="pres">
      <dgm:prSet presAssocID="{40DE08E0-DAE2-4FB8-BC30-11447ABBA31B}" presName="aNode" presStyleLbl="bgShp" presStyleIdx="1" presStyleCnt="3"/>
      <dgm:spPr/>
    </dgm:pt>
    <dgm:pt modelId="{B5366351-14B3-4DAB-BDFB-A9222E521A64}" type="pres">
      <dgm:prSet presAssocID="{40DE08E0-DAE2-4FB8-BC30-11447ABBA31B}" presName="textNode" presStyleLbl="bgShp" presStyleIdx="1" presStyleCnt="3"/>
      <dgm:spPr/>
    </dgm:pt>
    <dgm:pt modelId="{A6B8147C-3AEE-4FA0-82BB-DBE9FC91A931}" type="pres">
      <dgm:prSet presAssocID="{40DE08E0-DAE2-4FB8-BC30-11447ABBA31B}" presName="compChildNode" presStyleCnt="0"/>
      <dgm:spPr/>
    </dgm:pt>
    <dgm:pt modelId="{B86C92D6-4D4B-41FF-834A-BBE76CAAC4B9}" type="pres">
      <dgm:prSet presAssocID="{40DE08E0-DAE2-4FB8-BC30-11447ABBA31B}" presName="theInnerList" presStyleCnt="0"/>
      <dgm:spPr/>
    </dgm:pt>
    <dgm:pt modelId="{4FB90B30-AA78-48AF-AA4D-45711CEDF838}" type="pres">
      <dgm:prSet presAssocID="{D375F8B0-2C46-44A8-BC46-4BDEC495B648}" presName="childNode" presStyleLbl="node1" presStyleIdx="4" presStyleCnt="12">
        <dgm:presLayoutVars>
          <dgm:bulletEnabled val="1"/>
        </dgm:presLayoutVars>
      </dgm:prSet>
      <dgm:spPr/>
    </dgm:pt>
    <dgm:pt modelId="{813BDA8B-E92F-41EE-AFC7-FFAAA4F4EA65}" type="pres">
      <dgm:prSet presAssocID="{D375F8B0-2C46-44A8-BC46-4BDEC495B648}" presName="aSpace2" presStyleCnt="0"/>
      <dgm:spPr/>
    </dgm:pt>
    <dgm:pt modelId="{EA5E4AE6-B835-F249-8727-05C0CC524BB4}" type="pres">
      <dgm:prSet presAssocID="{1B4C0493-09A8-494F-9F97-866ADD3A96BB}" presName="childNode" presStyleLbl="node1" presStyleIdx="5" presStyleCnt="12">
        <dgm:presLayoutVars>
          <dgm:bulletEnabled val="1"/>
        </dgm:presLayoutVars>
      </dgm:prSet>
      <dgm:spPr/>
    </dgm:pt>
    <dgm:pt modelId="{F274063A-9C68-FD43-B427-B23C633E0B67}" type="pres">
      <dgm:prSet presAssocID="{1B4C0493-09A8-494F-9F97-866ADD3A96BB}" presName="aSpace2" presStyleCnt="0"/>
      <dgm:spPr/>
    </dgm:pt>
    <dgm:pt modelId="{517E4951-F57D-144E-A13B-958F3E681672}" type="pres">
      <dgm:prSet presAssocID="{421C4C65-E4B0-304E-B068-C07C1887C1AC}" presName="childNode" presStyleLbl="node1" presStyleIdx="6" presStyleCnt="12">
        <dgm:presLayoutVars>
          <dgm:bulletEnabled val="1"/>
        </dgm:presLayoutVars>
      </dgm:prSet>
      <dgm:spPr/>
    </dgm:pt>
    <dgm:pt modelId="{01029158-A9A8-9D4C-8AEF-50B374D57DEC}" type="pres">
      <dgm:prSet presAssocID="{421C4C65-E4B0-304E-B068-C07C1887C1AC}" presName="aSpace2" presStyleCnt="0"/>
      <dgm:spPr/>
    </dgm:pt>
    <dgm:pt modelId="{4FBCAD67-3F1E-4945-849E-E5CBD530702C}" type="pres">
      <dgm:prSet presAssocID="{794583D9-6C6C-404F-B35F-80B586DEC592}" presName="childNode" presStyleLbl="node1" presStyleIdx="7" presStyleCnt="12">
        <dgm:presLayoutVars>
          <dgm:bulletEnabled val="1"/>
        </dgm:presLayoutVars>
      </dgm:prSet>
      <dgm:spPr/>
    </dgm:pt>
    <dgm:pt modelId="{D0857293-5D8C-489D-9D59-FE4AA95F8362}" type="pres">
      <dgm:prSet presAssocID="{40DE08E0-DAE2-4FB8-BC30-11447ABBA31B}" presName="aSpace" presStyleCnt="0"/>
      <dgm:spPr/>
    </dgm:pt>
    <dgm:pt modelId="{C351BF56-126A-410F-9071-1921A30E06CC}" type="pres">
      <dgm:prSet presAssocID="{97C10089-B54E-47F5-9FC3-40135B93792F}" presName="compNode" presStyleCnt="0"/>
      <dgm:spPr/>
    </dgm:pt>
    <dgm:pt modelId="{4DEB88EC-0AE4-41E4-A8C9-A61E623653C3}" type="pres">
      <dgm:prSet presAssocID="{97C10089-B54E-47F5-9FC3-40135B93792F}" presName="aNode" presStyleLbl="bgShp" presStyleIdx="2" presStyleCnt="3"/>
      <dgm:spPr/>
    </dgm:pt>
    <dgm:pt modelId="{27333EB0-A8F7-4BAE-95D8-FA9B172337DC}" type="pres">
      <dgm:prSet presAssocID="{97C10089-B54E-47F5-9FC3-40135B93792F}" presName="textNode" presStyleLbl="bgShp" presStyleIdx="2" presStyleCnt="3"/>
      <dgm:spPr/>
    </dgm:pt>
    <dgm:pt modelId="{6C854400-6812-4A99-BF6D-B03879021A6A}" type="pres">
      <dgm:prSet presAssocID="{97C10089-B54E-47F5-9FC3-40135B93792F}" presName="compChildNode" presStyleCnt="0"/>
      <dgm:spPr/>
    </dgm:pt>
    <dgm:pt modelId="{79925400-FD41-4EF6-A117-C7416704BE35}" type="pres">
      <dgm:prSet presAssocID="{97C10089-B54E-47F5-9FC3-40135B93792F}" presName="theInnerList" presStyleCnt="0"/>
      <dgm:spPr/>
    </dgm:pt>
    <dgm:pt modelId="{B976DAEF-7D1B-4161-A687-28043006495A}" type="pres">
      <dgm:prSet presAssocID="{2073CDF3-D3E6-4A81-8B25-134287181214}" presName="childNode" presStyleLbl="node1" presStyleIdx="8" presStyleCnt="12">
        <dgm:presLayoutVars>
          <dgm:bulletEnabled val="1"/>
        </dgm:presLayoutVars>
      </dgm:prSet>
      <dgm:spPr/>
    </dgm:pt>
    <dgm:pt modelId="{972D241F-8833-46E1-9BE0-9FE59ABE5894}" type="pres">
      <dgm:prSet presAssocID="{2073CDF3-D3E6-4A81-8B25-134287181214}" presName="aSpace2" presStyleCnt="0"/>
      <dgm:spPr/>
    </dgm:pt>
    <dgm:pt modelId="{34ACC0CC-5F77-8B41-80C8-D47C6D438CE2}" type="pres">
      <dgm:prSet presAssocID="{7F92142C-738F-7D4C-9DC0-5C5CB0C73E3C}" presName="childNode" presStyleLbl="node1" presStyleIdx="9" presStyleCnt="12">
        <dgm:presLayoutVars>
          <dgm:bulletEnabled val="1"/>
        </dgm:presLayoutVars>
      </dgm:prSet>
      <dgm:spPr/>
    </dgm:pt>
    <dgm:pt modelId="{8105731D-8F37-9349-BD4A-6CABAE4F77DE}" type="pres">
      <dgm:prSet presAssocID="{7F92142C-738F-7D4C-9DC0-5C5CB0C73E3C}" presName="aSpace2" presStyleCnt="0"/>
      <dgm:spPr/>
    </dgm:pt>
    <dgm:pt modelId="{E022DC7D-9DA8-B541-B847-746919DCD028}" type="pres">
      <dgm:prSet presAssocID="{06ED0247-348C-9843-BBA1-1E460283B050}" presName="childNode" presStyleLbl="node1" presStyleIdx="10" presStyleCnt="12">
        <dgm:presLayoutVars>
          <dgm:bulletEnabled val="1"/>
        </dgm:presLayoutVars>
      </dgm:prSet>
      <dgm:spPr/>
    </dgm:pt>
    <dgm:pt modelId="{6EBD6141-54BD-4E45-8D62-247058DF596F}" type="pres">
      <dgm:prSet presAssocID="{06ED0247-348C-9843-BBA1-1E460283B050}" presName="aSpace2" presStyleCnt="0"/>
      <dgm:spPr/>
    </dgm:pt>
    <dgm:pt modelId="{01A0A321-602F-5C4F-B567-C30D40CAC425}" type="pres">
      <dgm:prSet presAssocID="{459CCDBC-2DFD-AA4C-83EF-6B0F3A543678}" presName="childNode" presStyleLbl="node1" presStyleIdx="11" presStyleCnt="12">
        <dgm:presLayoutVars>
          <dgm:bulletEnabled val="1"/>
        </dgm:presLayoutVars>
      </dgm:prSet>
      <dgm:spPr/>
    </dgm:pt>
  </dgm:ptLst>
  <dgm:cxnLst>
    <dgm:cxn modelId="{51099C05-F7EA-D54E-B21D-C48CB194CF42}" type="presOf" srcId="{42A2DACC-0FC7-CE45-8F9B-D1D54DED2E06}" destId="{01A0A321-602F-5C4F-B567-C30D40CAC425}" srcOrd="0" destOrd="4" presId="urn:microsoft.com/office/officeart/2005/8/layout/lProcess2"/>
    <dgm:cxn modelId="{FB6A6C12-F60B-934D-9B53-1FE5DE0CD975}" type="presOf" srcId="{421C4C65-E4B0-304E-B068-C07C1887C1AC}" destId="{517E4951-F57D-144E-A13B-958F3E681672}" srcOrd="0" destOrd="0" presId="urn:microsoft.com/office/officeart/2005/8/layout/lProcess2"/>
    <dgm:cxn modelId="{298B2715-A3BF-4021-8411-6E845C92B6D6}" type="presOf" srcId="{2BA582FB-645C-4903-B0C5-3C2D4FF5BCAB}" destId="{5E0578F0-ED9A-49DF-B23F-A432AE49962A}" srcOrd="0" destOrd="0" presId="urn:microsoft.com/office/officeart/2005/8/layout/lProcess2"/>
    <dgm:cxn modelId="{32CB1B1C-6975-5F4C-91E9-0034FE05AD88}" srcId="{794583D9-6C6C-404F-B35F-80B586DEC592}" destId="{2372AE84-D127-0049-8BB1-CF263A8FC0A9}" srcOrd="0" destOrd="0" parTransId="{2CBF63AE-F2C6-FD48-BBCA-309553170889}" sibTransId="{9F33F800-366C-B74C-AECD-7185D5C7F4B9}"/>
    <dgm:cxn modelId="{53035C1C-6A65-CD4B-91F0-18C63B99532C}" srcId="{4113EDA3-AA0B-470E-9F00-522EE65A3B47}" destId="{8B6A745A-4A30-2049-AF86-AC085481731F}" srcOrd="1" destOrd="0" parTransId="{F3D8C85C-20AF-0342-86C2-119326525571}" sibTransId="{9030D817-6309-3C42-96A2-AA71659A369B}"/>
    <dgm:cxn modelId="{5B87DC1C-0640-4341-BEE3-D92107463B08}" srcId="{06ED0247-348C-9843-BBA1-1E460283B050}" destId="{59A04E54-269B-4E40-B18A-3C2D6FCA33C5}" srcOrd="1" destOrd="0" parTransId="{14F40609-DA75-9643-887C-E5BEFA6984BD}" sibTransId="{AF67BA28-A631-2F4C-ABA5-3B67793CF54E}"/>
    <dgm:cxn modelId="{038C161E-A41A-42AB-B45F-46D1EA82F496}" srcId="{B517364A-7A31-42D8-BB2D-E508DD8B3E56}" destId="{4113EDA3-AA0B-470E-9F00-522EE65A3B47}" srcOrd="1" destOrd="0" parTransId="{1A2707C7-90C9-4A1E-B682-813EFB524701}" sibTransId="{29BC4141-5D87-44D7-A48E-3C5593211558}"/>
    <dgm:cxn modelId="{7932A51E-0947-EF4F-9598-801B5A317F4C}" type="presOf" srcId="{7F92142C-738F-7D4C-9DC0-5C5CB0C73E3C}" destId="{34ACC0CC-5F77-8B41-80C8-D47C6D438CE2}" srcOrd="0" destOrd="0" presId="urn:microsoft.com/office/officeart/2005/8/layout/lProcess2"/>
    <dgm:cxn modelId="{C293381F-9EFA-DB4D-A723-879DC400EBF0}" type="presOf" srcId="{59A04E54-269B-4E40-B18A-3C2D6FCA33C5}" destId="{E022DC7D-9DA8-B541-B847-746919DCD028}" srcOrd="0" destOrd="2" presId="urn:microsoft.com/office/officeart/2005/8/layout/lProcess2"/>
    <dgm:cxn modelId="{FDE44920-A61E-4F89-8184-36D7EEFF5BC7}" srcId="{CA8C5B23-D997-4E2B-931C-1DD7FF9D81D5}" destId="{40DE08E0-DAE2-4FB8-BC30-11447ABBA31B}" srcOrd="1" destOrd="0" parTransId="{788F6DC9-5153-4DDD-AF34-61ECFE0A806A}" sibTransId="{99AFC5D5-C1C5-40FB-9903-86647F237FA6}"/>
    <dgm:cxn modelId="{4D007722-69D9-4221-8CBD-13AB403EF3A7}" type="presOf" srcId="{97C10089-B54E-47F5-9FC3-40135B93792F}" destId="{4DEB88EC-0AE4-41E4-A8C9-A61E623653C3}" srcOrd="0" destOrd="0" presId="urn:microsoft.com/office/officeart/2005/8/layout/lProcess2"/>
    <dgm:cxn modelId="{43795825-853F-4961-89EE-4E4A3007044A}" srcId="{CA8C5B23-D997-4E2B-931C-1DD7FF9D81D5}" destId="{B517364A-7A31-42D8-BB2D-E508DD8B3E56}" srcOrd="0" destOrd="0" parTransId="{8811251C-8646-4A0B-A9F3-98456DE78595}" sibTransId="{2A915C7A-5AB5-4CD7-99D2-83179E9768AE}"/>
    <dgm:cxn modelId="{895FF627-506E-0345-81F3-722B73AF7153}" type="presOf" srcId="{82FD8F45-3957-B244-BB82-2DF681E97D1E}" destId="{B976DAEF-7D1B-4161-A687-28043006495A}" srcOrd="0" destOrd="2" presId="urn:microsoft.com/office/officeart/2005/8/layout/lProcess2"/>
    <dgm:cxn modelId="{6B125E28-B6DC-6949-9B10-6AF0851F3405}" type="presOf" srcId="{C3AE72CF-0BBD-2243-952B-1744C7CCADC5}" destId="{E022DC7D-9DA8-B541-B847-746919DCD028}" srcOrd="0" destOrd="1" presId="urn:microsoft.com/office/officeart/2005/8/layout/lProcess2"/>
    <dgm:cxn modelId="{0B2B7A2A-DB95-5D41-8A63-F4C40011B5E2}" srcId="{D375F8B0-2C46-44A8-BC46-4BDEC495B648}" destId="{EECB40BB-BC80-C941-A22D-E3F98CDCF66F}" srcOrd="2" destOrd="0" parTransId="{35DCC942-F6E8-E84B-BEB1-4D90A4B34585}" sibTransId="{DE522F6D-CEE9-7443-A0A9-5179FCF551F2}"/>
    <dgm:cxn modelId="{07A29E2B-83EB-E448-B142-D1843E721DF1}" srcId="{459CCDBC-2DFD-AA4C-83EF-6B0F3A543678}" destId="{68CB7558-1EB1-EE4D-8D89-F231F2B4009B}" srcOrd="1" destOrd="0" parTransId="{56E03716-BE9C-C24C-8230-A542C3881266}" sibTransId="{1FF3EE99-7332-F94D-84F3-AD66A30407D7}"/>
    <dgm:cxn modelId="{6D6BF72D-1BEE-004F-AB7B-BFF189EFCE52}" type="presOf" srcId="{BB82ACC9-9328-8A4C-A04C-5C0B59D6A2EE}" destId="{01A0A321-602F-5C4F-B567-C30D40CAC425}" srcOrd="0" destOrd="3" presId="urn:microsoft.com/office/officeart/2005/8/layout/lProcess2"/>
    <dgm:cxn modelId="{7ECAC42F-148D-9D44-8CE6-4F6CA5F87F5D}" type="presOf" srcId="{C3894E83-9CA7-E54E-859A-21C77C11F951}" destId="{517E4951-F57D-144E-A13B-958F3E681672}" srcOrd="0" destOrd="1" presId="urn:microsoft.com/office/officeart/2005/8/layout/lProcess2"/>
    <dgm:cxn modelId="{6A1C6431-603D-754A-B882-5485D026753D}" srcId="{D375F8B0-2C46-44A8-BC46-4BDEC495B648}" destId="{20F118F6-7842-334F-A0C2-B1889CDE0C1C}" srcOrd="0" destOrd="0" parTransId="{38CBBAAB-F674-3240-A70A-99680D7BCC4D}" sibTransId="{3F26A054-CACF-7645-89CF-D008BE969B34}"/>
    <dgm:cxn modelId="{F2878F31-8693-EA46-B52D-B7764C8A9CD6}" srcId="{2BA582FB-645C-4903-B0C5-3C2D4FF5BCAB}" destId="{4950F0E5-2F23-D545-A16B-1748EC5D6135}" srcOrd="1" destOrd="0" parTransId="{FB2C4CB6-E5B1-6C4B-9285-2CFA3BAEC706}" sibTransId="{3A392264-B83F-4B49-A534-460C2ABE510F}"/>
    <dgm:cxn modelId="{FC335D3A-3A34-4FCE-9F30-4C7C3DF4ABBB}" srcId="{B517364A-7A31-42D8-BB2D-E508DD8B3E56}" destId="{2BA582FB-645C-4903-B0C5-3C2D4FF5BCAB}" srcOrd="3" destOrd="0" parTransId="{69D30F9C-C7EB-4251-B269-A95A21DF2295}" sibTransId="{BC64E559-90A7-4E00-9FDD-F6A2BD1D0FC6}"/>
    <dgm:cxn modelId="{74D77F3A-6C57-7D4F-9E93-6CF31A8ED49B}" srcId="{459CCDBC-2DFD-AA4C-83EF-6B0F3A543678}" destId="{D8EFCFBB-2E6D-514A-8569-9D2749B914FC}" srcOrd="0" destOrd="0" parTransId="{AA28BB80-DDB6-D343-9253-214E05F7EC80}" sibTransId="{47D791DD-0ABB-6140-BC60-846AF41B4AFB}"/>
    <dgm:cxn modelId="{235AF13B-F53C-4665-963D-6876E1CE9CE8}" type="presOf" srcId="{40DE08E0-DAE2-4FB8-BC30-11447ABBA31B}" destId="{B5366351-14B3-4DAB-BDFB-A9222E521A64}" srcOrd="1" destOrd="0" presId="urn:microsoft.com/office/officeart/2005/8/layout/lProcess2"/>
    <dgm:cxn modelId="{EA001C3E-298E-2341-B808-4D6134B8E4AD}" srcId="{2073CDF3-D3E6-4A81-8B25-134287181214}" destId="{16881DAD-6243-2A48-B308-ABC51C310E6E}" srcOrd="0" destOrd="0" parTransId="{CF2CDAD3-429A-A849-8F4C-86BBE1BC7A10}" sibTransId="{CB4C9289-818E-1544-9DFC-399BEBC51BC4}"/>
    <dgm:cxn modelId="{CE5E9040-22EB-3E4F-8B00-1786556EA5E6}" type="presOf" srcId="{EECB40BB-BC80-C941-A22D-E3F98CDCF66F}" destId="{4FB90B30-AA78-48AF-AA4D-45711CEDF838}" srcOrd="0" destOrd="3" presId="urn:microsoft.com/office/officeart/2005/8/layout/lProcess2"/>
    <dgm:cxn modelId="{F4B20341-6891-4E05-AD66-9BBC99BF6146}" type="presOf" srcId="{D375F8B0-2C46-44A8-BC46-4BDEC495B648}" destId="{4FB90B30-AA78-48AF-AA4D-45711CEDF838}" srcOrd="0" destOrd="0" presId="urn:microsoft.com/office/officeart/2005/8/layout/lProcess2"/>
    <dgm:cxn modelId="{4B963F46-1CE4-D34C-8C41-AD8B577A9506}" type="presOf" srcId="{01A2E2B7-9A03-4E45-B0FE-2B20626AA46B}" destId="{34ACC0CC-5F77-8B41-80C8-D47C6D438CE2}" srcOrd="0" destOrd="2" presId="urn:microsoft.com/office/officeart/2005/8/layout/lProcess2"/>
    <dgm:cxn modelId="{E5FDD448-5846-8147-A8FA-87D915F2E51C}" type="presOf" srcId="{D6069DFB-8C0C-A142-A25B-646AE6FEAB66}" destId="{01A0A321-602F-5C4F-B567-C30D40CAC425}" srcOrd="0" destOrd="5" presId="urn:microsoft.com/office/officeart/2005/8/layout/lProcess2"/>
    <dgm:cxn modelId="{83FDE04D-3269-7F42-A80F-BA83265DA0B7}" type="presOf" srcId="{E5DB86AE-C078-6649-85DF-537DAFADA267}" destId="{34ACC0CC-5F77-8B41-80C8-D47C6D438CE2}" srcOrd="0" destOrd="3" presId="urn:microsoft.com/office/officeart/2005/8/layout/lProcess2"/>
    <dgm:cxn modelId="{59F5A455-0B71-3546-B3BA-C257651F7551}" srcId="{D375F8B0-2C46-44A8-BC46-4BDEC495B648}" destId="{EEF9D304-9CD7-584F-BA98-9D9BFA00C7E2}" srcOrd="1" destOrd="0" parTransId="{E5C4B456-8F71-F94E-AD57-35D711BEB5A4}" sibTransId="{B946952F-2CD9-D148-B726-A861850ACD09}"/>
    <dgm:cxn modelId="{24323157-89EC-174A-A78D-17D02F99A626}" type="presOf" srcId="{9FA6D437-7D51-5F48-964C-19C24953AFAF}" destId="{EA5E4AE6-B835-F249-8727-05C0CC524BB4}" srcOrd="0" destOrd="1" presId="urn:microsoft.com/office/officeart/2005/8/layout/lProcess2"/>
    <dgm:cxn modelId="{E6ADFB58-C7F4-4FE1-8BB8-60BD71D6F3CA}" srcId="{2BA582FB-645C-4903-B0C5-3C2D4FF5BCAB}" destId="{29C164FA-5970-48F0-8C46-B68981C52753}" srcOrd="0" destOrd="0" parTransId="{59F98EAC-7143-4064-A1FC-BBB471BE1E09}" sibTransId="{EA9EBB61-7EA6-4077-954E-7DB7EAE78493}"/>
    <dgm:cxn modelId="{9AA69B59-C607-2845-8DBF-9AEFE9671D82}" srcId="{421C4C65-E4B0-304E-B068-C07C1887C1AC}" destId="{C3894E83-9CA7-E54E-859A-21C77C11F951}" srcOrd="0" destOrd="0" parTransId="{148A6333-396B-E246-A485-A93936EB9BC2}" sibTransId="{CFCBEE18-4AD0-1949-A1DF-1D4B4843AE7E}"/>
    <dgm:cxn modelId="{6D80BB59-DE0D-B949-ADD7-60EB68386FCF}" type="presOf" srcId="{794583D9-6C6C-404F-B35F-80B586DEC592}" destId="{4FBCAD67-3F1E-4945-849E-E5CBD530702C}" srcOrd="0" destOrd="0" presId="urn:microsoft.com/office/officeart/2005/8/layout/lProcess2"/>
    <dgm:cxn modelId="{0939C75C-E0EA-4265-A39C-4A91DB59FDED}" type="presOf" srcId="{40DE08E0-DAE2-4FB8-BC30-11447ABBA31B}" destId="{7C4E82D1-2850-4544-BF42-7B821B3EE142}" srcOrd="0" destOrd="0" presId="urn:microsoft.com/office/officeart/2005/8/layout/lProcess2"/>
    <dgm:cxn modelId="{A8E6C85F-4444-1C4D-BEE2-A77D7F63CD97}" type="presOf" srcId="{2372AE84-D127-0049-8BB1-CF263A8FC0A9}" destId="{4FBCAD67-3F1E-4945-849E-E5CBD530702C}" srcOrd="0" destOrd="1" presId="urn:microsoft.com/office/officeart/2005/8/layout/lProcess2"/>
    <dgm:cxn modelId="{DC9F6260-41D0-764C-AD0A-72032381B49B}" type="presOf" srcId="{94D2756F-7585-A842-AE8B-E2C45205B0ED}" destId="{E022DC7D-9DA8-B541-B847-746919DCD028}" srcOrd="0" destOrd="3" presId="urn:microsoft.com/office/officeart/2005/8/layout/lProcess2"/>
    <dgm:cxn modelId="{06B00663-1FAF-DC4F-BEF1-5EDCE496AD53}" type="presOf" srcId="{D8EFCFBB-2E6D-514A-8569-9D2749B914FC}" destId="{01A0A321-602F-5C4F-B567-C30D40CAC425}" srcOrd="0" destOrd="1" presId="urn:microsoft.com/office/officeart/2005/8/layout/lProcess2"/>
    <dgm:cxn modelId="{627D0E65-AB4B-D541-BFAB-66257D114A22}" srcId="{794583D9-6C6C-404F-B35F-80B586DEC592}" destId="{538952C9-6688-F146-945F-7FA1AE466ECF}" srcOrd="2" destOrd="0" parTransId="{16DEFD98-BD16-D346-8AFB-21979BA189B6}" sibTransId="{E0411FBC-4647-714C-84BD-7AF3CA49D9D8}"/>
    <dgm:cxn modelId="{8E7CAC67-D5C4-6A49-B953-B7D758FD0B2C}" srcId="{40DE08E0-DAE2-4FB8-BC30-11447ABBA31B}" destId="{1B4C0493-09A8-494F-9F97-866ADD3A96BB}" srcOrd="1" destOrd="0" parTransId="{953A93D8-E963-C34F-9855-4F9D1C329112}" sibTransId="{6C8321C8-1FD2-3C48-BC3D-E3D59F91E632}"/>
    <dgm:cxn modelId="{6931246C-E986-4B4D-AC94-49A775C4CEDB}" srcId="{B69B2806-BA6A-454D-B24F-7CCCCE05C4B4}" destId="{6222E155-DEAE-4D42-B436-8180B3CBA9FE}" srcOrd="1" destOrd="0" parTransId="{CBCFD1DC-AD31-A946-AA69-E68D47D0BF2B}" sibTransId="{A08745D1-E06D-C543-B1D7-CB44F8BB0C30}"/>
    <dgm:cxn modelId="{E00DCC6D-DF2B-4741-9A72-2F3C4D26CA17}" type="presOf" srcId="{6222E155-DEAE-4D42-B436-8180B3CBA9FE}" destId="{DA128171-A179-4CB1-8E4A-6DA721261E65}" srcOrd="0" destOrd="2" presId="urn:microsoft.com/office/officeart/2005/8/layout/lProcess2"/>
    <dgm:cxn modelId="{54BD7F6F-F734-5E40-80C1-98F3E6EA6C3D}" type="presOf" srcId="{16881DAD-6243-2A48-B308-ABC51C310E6E}" destId="{B976DAEF-7D1B-4161-A687-28043006495A}" srcOrd="0" destOrd="1" presId="urn:microsoft.com/office/officeart/2005/8/layout/lProcess2"/>
    <dgm:cxn modelId="{773BDD77-115F-4E66-9A64-A1CC3CCC8FDC}" type="presOf" srcId="{B517364A-7A31-42D8-BB2D-E508DD8B3E56}" destId="{96DEE8EE-B8CA-469B-BDF4-327D03F7D5F0}" srcOrd="1" destOrd="0" presId="urn:microsoft.com/office/officeart/2005/8/layout/lProcess2"/>
    <dgm:cxn modelId="{8F6FB878-545C-944E-8110-7459123A8200}" srcId="{1B4C0493-09A8-494F-9F97-866ADD3A96BB}" destId="{9FA6D437-7D51-5F48-964C-19C24953AFAF}" srcOrd="0" destOrd="0" parTransId="{9523C2AC-5CDA-B742-BA61-AEAF0CDCF785}" sibTransId="{F1556910-4AA7-6943-B58B-E7E6427D803C}"/>
    <dgm:cxn modelId="{9D54C97C-9261-784F-9027-677737B420F0}" type="presOf" srcId="{3F4D277C-9F15-8C4D-BD03-4A2A25710C6E}" destId="{4FBCAD67-3F1E-4945-849E-E5CBD530702C}" srcOrd="0" destOrd="2" presId="urn:microsoft.com/office/officeart/2005/8/layout/lProcess2"/>
    <dgm:cxn modelId="{5CFF8C80-A960-4EBF-99EC-F88E51F6BB9C}" srcId="{5256EFF9-F5A5-4923-9A00-C1B0FB72570A}" destId="{621E552A-B65B-4D65-AD45-E1C2E59B08ED}" srcOrd="0" destOrd="0" parTransId="{AE1F4212-18ED-42AD-AE80-CF7784F38D7D}" sibTransId="{36C4922D-183B-491F-83BD-D39C393BCC19}"/>
    <dgm:cxn modelId="{ADEAFC80-D612-413F-A81B-48E9964AEF4B}" type="presOf" srcId="{B69B2806-BA6A-454D-B24F-7CCCCE05C4B4}" destId="{DA128171-A179-4CB1-8E4A-6DA721261E65}" srcOrd="0" destOrd="0" presId="urn:microsoft.com/office/officeart/2005/8/layout/lProcess2"/>
    <dgm:cxn modelId="{02D5348B-D9B4-4A2F-A6F9-E918F4C4F115}" type="presOf" srcId="{54940262-408E-49B6-9E49-F8BF64E40148}" destId="{CFCB7B66-79E2-4A4A-8A58-41040C7B8811}" srcOrd="0" destOrd="1" presId="urn:microsoft.com/office/officeart/2005/8/layout/lProcess2"/>
    <dgm:cxn modelId="{913DB28D-3FD3-184F-B77D-3BEB66A0D3D6}" srcId="{40DE08E0-DAE2-4FB8-BC30-11447ABBA31B}" destId="{794583D9-6C6C-404F-B35F-80B586DEC592}" srcOrd="3" destOrd="0" parTransId="{451EE55B-7F9B-E140-88FF-FB0E159F506E}" sibTransId="{CACC78A7-204F-C548-96E9-9E5F19919059}"/>
    <dgm:cxn modelId="{B2DABA8E-C919-664F-B7FF-0FF57268763B}" type="presOf" srcId="{459CCDBC-2DFD-AA4C-83EF-6B0F3A543678}" destId="{01A0A321-602F-5C4F-B567-C30D40CAC425}" srcOrd="0" destOrd="0" presId="urn:microsoft.com/office/officeart/2005/8/layout/lProcess2"/>
    <dgm:cxn modelId="{2BA40291-060A-704E-9F62-698A2C0A3579}" srcId="{2073CDF3-D3E6-4A81-8B25-134287181214}" destId="{82FD8F45-3957-B244-BB82-2DF681E97D1E}" srcOrd="1" destOrd="0" parTransId="{B85B3C7C-A094-CA48-83C3-6A256B818D3B}" sibTransId="{F47C82CD-5F4A-9747-955F-6722D6294DA4}"/>
    <dgm:cxn modelId="{777DFE91-33CE-1749-9F4B-8596FA895F19}" srcId="{06ED0247-348C-9843-BBA1-1E460283B050}" destId="{94D2756F-7585-A842-AE8B-E2C45205B0ED}" srcOrd="2" destOrd="0" parTransId="{C06BA928-A4DA-8947-B43F-795D0D027FAE}" sibTransId="{6BCFFB8D-A849-AA47-904A-33B8C2454415}"/>
    <dgm:cxn modelId="{A2C63992-623E-4E29-A3CB-92988A538919}" srcId="{97C10089-B54E-47F5-9FC3-40135B93792F}" destId="{2073CDF3-D3E6-4A81-8B25-134287181214}" srcOrd="0" destOrd="0" parTransId="{11671049-C7BB-4E4C-8FD0-A2DABDE97224}" sibTransId="{EC859E88-5A2F-46FA-A2C4-A1BFA4820F4B}"/>
    <dgm:cxn modelId="{CC5F3694-9D8D-4186-BB92-30B892833BD8}" type="presOf" srcId="{2073CDF3-D3E6-4A81-8B25-134287181214}" destId="{B976DAEF-7D1B-4161-A687-28043006495A}" srcOrd="0" destOrd="0" presId="urn:microsoft.com/office/officeart/2005/8/layout/lProcess2"/>
    <dgm:cxn modelId="{B1ED5594-2A51-41CA-B89A-74D075A8A3C5}" srcId="{CA8C5B23-D997-4E2B-931C-1DD7FF9D81D5}" destId="{97C10089-B54E-47F5-9FC3-40135B93792F}" srcOrd="2" destOrd="0" parTransId="{ADF0CDF9-6049-476E-84B7-D64A2F49C288}" sibTransId="{BAC2E9A0-9772-4874-BF6B-522FD71CAAE0}"/>
    <dgm:cxn modelId="{B389B197-A957-4617-B828-B02DF804FC86}" type="presOf" srcId="{5256EFF9-F5A5-4923-9A00-C1B0FB72570A}" destId="{475A79B3-9541-4767-8E12-D2CF851BF3A5}" srcOrd="0" destOrd="0" presId="urn:microsoft.com/office/officeart/2005/8/layout/lProcess2"/>
    <dgm:cxn modelId="{FA83999E-0549-4843-8EF5-2E7CF07E35AB}" srcId="{459CCDBC-2DFD-AA4C-83EF-6B0F3A543678}" destId="{BB82ACC9-9328-8A4C-A04C-5C0B59D6A2EE}" srcOrd="2" destOrd="0" parTransId="{EA50A6DD-8A71-8C46-9D07-1451A14176C7}" sibTransId="{601DAB80-681F-F244-AE3D-D6490FC0D78D}"/>
    <dgm:cxn modelId="{2BBFD3A0-737D-4EEE-814E-701A0439EEE4}" type="presOf" srcId="{CA8C5B23-D997-4E2B-931C-1DD7FF9D81D5}" destId="{CFFB0A44-9141-44B2-938F-DC4EBBE1F679}" srcOrd="0" destOrd="0" presId="urn:microsoft.com/office/officeart/2005/8/layout/lProcess2"/>
    <dgm:cxn modelId="{552562A7-9887-0246-AEA2-3E99AC9B1FFD}" type="presOf" srcId="{4950F0E5-2F23-D545-A16B-1748EC5D6135}" destId="{5E0578F0-ED9A-49DF-B23F-A432AE49962A}" srcOrd="0" destOrd="2" presId="urn:microsoft.com/office/officeart/2005/8/layout/lProcess2"/>
    <dgm:cxn modelId="{988CE2A8-9A0D-F742-8DD2-446AECC0E2EF}" srcId="{2073CDF3-D3E6-4A81-8B25-134287181214}" destId="{DF64A786-4B93-A249-80C0-2A223A7B62C7}" srcOrd="2" destOrd="0" parTransId="{F609137F-8E7D-2947-8FBF-FDE278DB5A7E}" sibTransId="{84967E3B-0AFF-1E43-9DBE-F5DE214EFA80}"/>
    <dgm:cxn modelId="{435878A9-4787-0644-BB72-CADD868E997F}" type="presOf" srcId="{538952C9-6688-F146-945F-7FA1AE466ECF}" destId="{4FBCAD67-3F1E-4945-849E-E5CBD530702C}" srcOrd="0" destOrd="3" presId="urn:microsoft.com/office/officeart/2005/8/layout/lProcess2"/>
    <dgm:cxn modelId="{B988F6A9-D695-4F88-911A-81E94E708B75}" srcId="{4113EDA3-AA0B-470E-9F00-522EE65A3B47}" destId="{54940262-408E-49B6-9E49-F8BF64E40148}" srcOrd="0" destOrd="0" parTransId="{FA067374-8B39-49C9-B748-CD8A1ED2474F}" sibTransId="{FE97092E-F348-4F30-9EF2-6D776E55EE4C}"/>
    <dgm:cxn modelId="{59ED7BAA-82C4-4094-9763-4C7B91C1EA20}" type="presOf" srcId="{29C164FA-5970-48F0-8C46-B68981C52753}" destId="{5E0578F0-ED9A-49DF-B23F-A432AE49962A}" srcOrd="0" destOrd="1" presId="urn:microsoft.com/office/officeart/2005/8/layout/lProcess2"/>
    <dgm:cxn modelId="{43CA10B1-7041-AE4F-8888-50E7F21800DE}" srcId="{459CCDBC-2DFD-AA4C-83EF-6B0F3A543678}" destId="{42A2DACC-0FC7-CE45-8F9B-D1D54DED2E06}" srcOrd="3" destOrd="0" parTransId="{3C5C4039-0CBE-B149-89DE-775C5AB91AE3}" sibTransId="{14FF55F1-8D2F-4C4A-B559-75D27B2EC1C0}"/>
    <dgm:cxn modelId="{627813B5-ECC4-A844-8978-A4F1DB82E4F2}" type="presOf" srcId="{621E552A-B65B-4D65-AD45-E1C2E59B08ED}" destId="{475A79B3-9541-4767-8E12-D2CF851BF3A5}" srcOrd="0" destOrd="1" presId="urn:microsoft.com/office/officeart/2005/8/layout/lProcess2"/>
    <dgm:cxn modelId="{0271C1B7-A0E2-D945-A241-300A143E16B8}" srcId="{7F92142C-738F-7D4C-9DC0-5C5CB0C73E3C}" destId="{E5DB86AE-C078-6649-85DF-537DAFADA267}" srcOrd="2" destOrd="0" parTransId="{5D7107AD-08C2-1342-9E0C-4CAB07A35D6F}" sibTransId="{BDCB4660-E7B6-2049-8761-CD036EC0160E}"/>
    <dgm:cxn modelId="{81B4D5B7-318E-C449-91B0-87BDDCAE3F5B}" type="presOf" srcId="{68CB7558-1EB1-EE4D-8D89-F231F2B4009B}" destId="{01A0A321-602F-5C4F-B567-C30D40CAC425}" srcOrd="0" destOrd="2" presId="urn:microsoft.com/office/officeart/2005/8/layout/lProcess2"/>
    <dgm:cxn modelId="{D797BDB8-42F3-8745-A342-336D6A961564}" type="presOf" srcId="{06ED0247-348C-9843-BBA1-1E460283B050}" destId="{E022DC7D-9DA8-B541-B847-746919DCD028}" srcOrd="0" destOrd="0" presId="urn:microsoft.com/office/officeart/2005/8/layout/lProcess2"/>
    <dgm:cxn modelId="{FD212AB9-1420-AF46-9143-C28D64032C66}" srcId="{97C10089-B54E-47F5-9FC3-40135B93792F}" destId="{459CCDBC-2DFD-AA4C-83EF-6B0F3A543678}" srcOrd="3" destOrd="0" parTransId="{FB26C9B3-DD00-4B44-B13B-79185CE2EC9E}" sibTransId="{65A1BB14-5F71-FD4D-B59D-1FE295FD9F2A}"/>
    <dgm:cxn modelId="{CB36B1BE-38F3-A741-8228-8637208C50E5}" type="presOf" srcId="{20F118F6-7842-334F-A0C2-B1889CDE0C1C}" destId="{4FB90B30-AA78-48AF-AA4D-45711CEDF838}" srcOrd="0" destOrd="1" presId="urn:microsoft.com/office/officeart/2005/8/layout/lProcess2"/>
    <dgm:cxn modelId="{ABD5C0BE-86C9-9242-80FF-D32513667486}" srcId="{97C10089-B54E-47F5-9FC3-40135B93792F}" destId="{06ED0247-348C-9843-BBA1-1E460283B050}" srcOrd="2" destOrd="0" parTransId="{5A9A189C-5441-FD41-9BB7-EE3D6F6231C3}" sibTransId="{A9E52B94-CFB4-B942-A179-EDFD09A2B0BE}"/>
    <dgm:cxn modelId="{1074F6BF-2286-FA42-85DD-5FA8E557D6EE}" type="presOf" srcId="{EEF9D304-9CD7-584F-BA98-9D9BFA00C7E2}" destId="{4FB90B30-AA78-48AF-AA4D-45711CEDF838}" srcOrd="0" destOrd="2" presId="urn:microsoft.com/office/officeart/2005/8/layout/lProcess2"/>
    <dgm:cxn modelId="{56AF6AC0-5BC0-488C-966E-3CC6B86145E8}" srcId="{40DE08E0-DAE2-4FB8-BC30-11447ABBA31B}" destId="{D375F8B0-2C46-44A8-BC46-4BDEC495B648}" srcOrd="0" destOrd="0" parTransId="{6ADEAC2C-41A2-4425-8392-2E56D518B346}" sibTransId="{004838B3-AB94-46EE-8482-15EF110CDA2F}"/>
    <dgm:cxn modelId="{C55396C3-9616-4BFC-BAF7-D04D824E9F6A}" srcId="{B517364A-7A31-42D8-BB2D-E508DD8B3E56}" destId="{B69B2806-BA6A-454D-B24F-7CCCCE05C4B4}" srcOrd="2" destOrd="0" parTransId="{420D62A4-2F81-4415-A8C0-05CE40905A98}" sibTransId="{574BD758-72B9-4AE2-93F2-A114A436C9E1}"/>
    <dgm:cxn modelId="{041626C7-450C-F542-9D4F-D99EEA96A38B}" srcId="{40DE08E0-DAE2-4FB8-BC30-11447ABBA31B}" destId="{421C4C65-E4B0-304E-B068-C07C1887C1AC}" srcOrd="2" destOrd="0" parTransId="{CFCE242E-7BF4-BD4E-B7E0-8545732B6845}" sibTransId="{0AEB8CB4-5648-1242-8F97-7710684D9D22}"/>
    <dgm:cxn modelId="{0952AACB-D8A7-8D4E-B375-367C39E7A6F7}" type="presOf" srcId="{8B6A745A-4A30-2049-AF86-AC085481731F}" destId="{CFCB7B66-79E2-4A4A-8A58-41040C7B8811}" srcOrd="0" destOrd="2" presId="urn:microsoft.com/office/officeart/2005/8/layout/lProcess2"/>
    <dgm:cxn modelId="{9445F2CD-9542-4F83-83DF-62921A6ED02F}" type="presOf" srcId="{97C10089-B54E-47F5-9FC3-40135B93792F}" destId="{27333EB0-A8F7-4BAE-95D8-FA9B172337DC}" srcOrd="1" destOrd="0" presId="urn:microsoft.com/office/officeart/2005/8/layout/lProcess2"/>
    <dgm:cxn modelId="{66E567CE-ACC9-42E4-8667-5331B225E0CA}" srcId="{B69B2806-BA6A-454D-B24F-7CCCCE05C4B4}" destId="{433FEA72-6BB8-4ADD-BABF-5E0B3DE99AA5}" srcOrd="0" destOrd="0" parTransId="{C92998DB-9E34-47B6-B171-EF2D094D9BBE}" sibTransId="{8C03019B-E676-4CAD-A7C1-3B47F89203ED}"/>
    <dgm:cxn modelId="{BC6A5DD0-0B75-E948-9D17-327F423C01D7}" srcId="{06ED0247-348C-9843-BBA1-1E460283B050}" destId="{C3AE72CF-0BBD-2243-952B-1744C7CCADC5}" srcOrd="0" destOrd="0" parTransId="{B420B2C7-4799-6F42-828A-5A1C0B5ACAFA}" sibTransId="{51170CA4-E629-DC44-9B47-22B634129D16}"/>
    <dgm:cxn modelId="{07E96CD2-5EEB-40DD-B7C9-3F448BEDD12D}" type="presOf" srcId="{B517364A-7A31-42D8-BB2D-E508DD8B3E56}" destId="{6535FCB2-2E14-41A2-A182-7677A6F0EF9B}" srcOrd="0" destOrd="0" presId="urn:microsoft.com/office/officeart/2005/8/layout/lProcess2"/>
    <dgm:cxn modelId="{087BCED7-A1A2-429B-AAB0-3B13237071BE}" type="presOf" srcId="{433FEA72-6BB8-4ADD-BABF-5E0B3DE99AA5}" destId="{DA128171-A179-4CB1-8E4A-6DA721261E65}" srcOrd="0" destOrd="1" presId="urn:microsoft.com/office/officeart/2005/8/layout/lProcess2"/>
    <dgm:cxn modelId="{CD71B4D8-F59C-8344-A320-E39BAF373605}" type="presOf" srcId="{1B4C0493-09A8-494F-9F97-866ADD3A96BB}" destId="{EA5E4AE6-B835-F249-8727-05C0CC524BB4}" srcOrd="0" destOrd="0" presId="urn:microsoft.com/office/officeart/2005/8/layout/lProcess2"/>
    <dgm:cxn modelId="{26A8C1DA-416D-4FE1-985D-2CBE941CDC2F}" srcId="{B517364A-7A31-42D8-BB2D-E508DD8B3E56}" destId="{5256EFF9-F5A5-4923-9A00-C1B0FB72570A}" srcOrd="0" destOrd="0" parTransId="{923F73D3-C33E-4120-8796-B9B29BCE68D3}" sibTransId="{7109EBB1-AC3A-4CFF-8261-9FBAE83F90A6}"/>
    <dgm:cxn modelId="{340C32DE-8D01-CB4B-9362-45F8E9DB48CE}" type="presOf" srcId="{7DFF382F-F4C7-AF4A-9773-3BB529614A9F}" destId="{34ACC0CC-5F77-8B41-80C8-D47C6D438CE2}" srcOrd="0" destOrd="1" presId="urn:microsoft.com/office/officeart/2005/8/layout/lProcess2"/>
    <dgm:cxn modelId="{0A1C89E2-26EE-2F43-A86A-B913D9F3EF07}" srcId="{794583D9-6C6C-404F-B35F-80B586DEC592}" destId="{3F4D277C-9F15-8C4D-BD03-4A2A25710C6E}" srcOrd="1" destOrd="0" parTransId="{63DB73E6-1B14-C74A-9A4A-9E435BCC523E}" sibTransId="{9331B072-738E-DC4E-AC0E-56AD658FDECD}"/>
    <dgm:cxn modelId="{269D18E5-4844-C64F-9F36-DC0C11AF6C9C}" srcId="{459CCDBC-2DFD-AA4C-83EF-6B0F3A543678}" destId="{D6069DFB-8C0C-A142-A25B-646AE6FEAB66}" srcOrd="4" destOrd="0" parTransId="{FB89C1E0-8BA6-1C44-8BDC-8EC15FE91124}" sibTransId="{5EC0BD03-D2F2-AA46-A5C1-B73D36B4483D}"/>
    <dgm:cxn modelId="{EE8880E7-AFFA-6D4D-B754-895909766A80}" srcId="{97C10089-B54E-47F5-9FC3-40135B93792F}" destId="{7F92142C-738F-7D4C-9DC0-5C5CB0C73E3C}" srcOrd="1" destOrd="0" parTransId="{55BB2474-F703-CE47-A15D-AE6BB30E320F}" sibTransId="{2FC52206-C1C9-7F4C-930B-48E386D744F4}"/>
    <dgm:cxn modelId="{F46570E8-AA26-9847-952B-310E192221FA}" srcId="{7F92142C-738F-7D4C-9DC0-5C5CB0C73E3C}" destId="{7DFF382F-F4C7-AF4A-9773-3BB529614A9F}" srcOrd="0" destOrd="0" parTransId="{2CF9DFF7-1808-A74F-AB9E-1B0280F555CA}" sibTransId="{6BCE433A-3E8D-A649-966F-04C58ECC124D}"/>
    <dgm:cxn modelId="{584898EC-840B-894F-AEC5-F140A9F39F91}" srcId="{7F92142C-738F-7D4C-9DC0-5C5CB0C73E3C}" destId="{01A2E2B7-9A03-4E45-B0FE-2B20626AA46B}" srcOrd="1" destOrd="0" parTransId="{641D68B6-6058-B945-8E56-CB9424E9E9FB}" sibTransId="{5D0EBA8D-23C1-2C49-844C-C8276824D165}"/>
    <dgm:cxn modelId="{3FFD17ED-5056-AE4C-B089-23FEF663B71C}" type="presOf" srcId="{DF64A786-4B93-A249-80C0-2A223A7B62C7}" destId="{B976DAEF-7D1B-4161-A687-28043006495A}" srcOrd="0" destOrd="3" presId="urn:microsoft.com/office/officeart/2005/8/layout/lProcess2"/>
    <dgm:cxn modelId="{84A44EF5-AA67-44AE-AB9D-D7992F2F52DA}" type="presOf" srcId="{4113EDA3-AA0B-470E-9F00-522EE65A3B47}" destId="{CFCB7B66-79E2-4A4A-8A58-41040C7B8811}" srcOrd="0" destOrd="0" presId="urn:microsoft.com/office/officeart/2005/8/layout/lProcess2"/>
    <dgm:cxn modelId="{3FF309BC-6116-42B2-BAA8-461C8E2F5710}" type="presParOf" srcId="{CFFB0A44-9141-44B2-938F-DC4EBBE1F679}" destId="{1CBD0C18-C570-4AE7-9AFA-8D5513972E54}" srcOrd="0" destOrd="0" presId="urn:microsoft.com/office/officeart/2005/8/layout/lProcess2"/>
    <dgm:cxn modelId="{8A21E620-C9AE-4C8A-9916-B64EBA71A41B}" type="presParOf" srcId="{1CBD0C18-C570-4AE7-9AFA-8D5513972E54}" destId="{6535FCB2-2E14-41A2-A182-7677A6F0EF9B}" srcOrd="0" destOrd="0" presId="urn:microsoft.com/office/officeart/2005/8/layout/lProcess2"/>
    <dgm:cxn modelId="{61C30044-9D22-4F63-80D9-FE190F1E99A2}" type="presParOf" srcId="{1CBD0C18-C570-4AE7-9AFA-8D5513972E54}" destId="{96DEE8EE-B8CA-469B-BDF4-327D03F7D5F0}" srcOrd="1" destOrd="0" presId="urn:microsoft.com/office/officeart/2005/8/layout/lProcess2"/>
    <dgm:cxn modelId="{99F49416-6ED8-46B5-9DDF-43CC3AD45A23}" type="presParOf" srcId="{1CBD0C18-C570-4AE7-9AFA-8D5513972E54}" destId="{BC373D9A-4C2E-4AD6-813A-3381EF0038F8}" srcOrd="2" destOrd="0" presId="urn:microsoft.com/office/officeart/2005/8/layout/lProcess2"/>
    <dgm:cxn modelId="{6CD1F6D7-5CB5-463C-9B9D-865D9D3BC3B5}" type="presParOf" srcId="{BC373D9A-4C2E-4AD6-813A-3381EF0038F8}" destId="{5F3383AF-4C83-4EC6-9A2E-F4DC016A437E}" srcOrd="0" destOrd="0" presId="urn:microsoft.com/office/officeart/2005/8/layout/lProcess2"/>
    <dgm:cxn modelId="{C1C82287-03C1-44F8-9A28-9F2C38A4A4BE}" type="presParOf" srcId="{5F3383AF-4C83-4EC6-9A2E-F4DC016A437E}" destId="{475A79B3-9541-4767-8E12-D2CF851BF3A5}" srcOrd="0" destOrd="0" presId="urn:microsoft.com/office/officeart/2005/8/layout/lProcess2"/>
    <dgm:cxn modelId="{0587D2EF-1C90-4938-80D0-BE2AE18B3E11}" type="presParOf" srcId="{5F3383AF-4C83-4EC6-9A2E-F4DC016A437E}" destId="{74325CD4-0829-464D-8B71-521E041217C2}" srcOrd="1" destOrd="0" presId="urn:microsoft.com/office/officeart/2005/8/layout/lProcess2"/>
    <dgm:cxn modelId="{049B0150-A832-47A9-B9CD-FEABA554971F}" type="presParOf" srcId="{5F3383AF-4C83-4EC6-9A2E-F4DC016A437E}" destId="{CFCB7B66-79E2-4A4A-8A58-41040C7B8811}" srcOrd="2" destOrd="0" presId="urn:microsoft.com/office/officeart/2005/8/layout/lProcess2"/>
    <dgm:cxn modelId="{95372930-7F15-4B8D-ADDF-B2A817DEA49D}" type="presParOf" srcId="{5F3383AF-4C83-4EC6-9A2E-F4DC016A437E}" destId="{6F62B9B1-B67D-4665-8FE9-BA11B68A446D}" srcOrd="3" destOrd="0" presId="urn:microsoft.com/office/officeart/2005/8/layout/lProcess2"/>
    <dgm:cxn modelId="{21ACA832-324A-40F4-9D87-CF8D3B669033}" type="presParOf" srcId="{5F3383AF-4C83-4EC6-9A2E-F4DC016A437E}" destId="{DA128171-A179-4CB1-8E4A-6DA721261E65}" srcOrd="4" destOrd="0" presId="urn:microsoft.com/office/officeart/2005/8/layout/lProcess2"/>
    <dgm:cxn modelId="{8A8FECA4-C51B-45CC-96D9-304297AC1526}" type="presParOf" srcId="{5F3383AF-4C83-4EC6-9A2E-F4DC016A437E}" destId="{08A96DA5-F3CB-4993-B318-DBBC7908F7D6}" srcOrd="5" destOrd="0" presId="urn:microsoft.com/office/officeart/2005/8/layout/lProcess2"/>
    <dgm:cxn modelId="{8116978C-D521-4A3F-8A3C-D762E1DFE741}" type="presParOf" srcId="{5F3383AF-4C83-4EC6-9A2E-F4DC016A437E}" destId="{5E0578F0-ED9A-49DF-B23F-A432AE49962A}" srcOrd="6" destOrd="0" presId="urn:microsoft.com/office/officeart/2005/8/layout/lProcess2"/>
    <dgm:cxn modelId="{B220F6B6-F6D2-48FD-8647-FFCC39831A4E}" type="presParOf" srcId="{CFFB0A44-9141-44B2-938F-DC4EBBE1F679}" destId="{E7421E78-342C-44B1-AAB1-0C3AEEDF1B62}" srcOrd="1" destOrd="0" presId="urn:microsoft.com/office/officeart/2005/8/layout/lProcess2"/>
    <dgm:cxn modelId="{C5447B1E-FEC1-4861-90B0-4D175E465F95}" type="presParOf" srcId="{CFFB0A44-9141-44B2-938F-DC4EBBE1F679}" destId="{E4F397E1-2460-4732-80AF-44E5F3D533DA}" srcOrd="2" destOrd="0" presId="urn:microsoft.com/office/officeart/2005/8/layout/lProcess2"/>
    <dgm:cxn modelId="{EF8E9CE1-F786-4BF1-A3AA-7789256A4C60}" type="presParOf" srcId="{E4F397E1-2460-4732-80AF-44E5F3D533DA}" destId="{7C4E82D1-2850-4544-BF42-7B821B3EE142}" srcOrd="0" destOrd="0" presId="urn:microsoft.com/office/officeart/2005/8/layout/lProcess2"/>
    <dgm:cxn modelId="{6EB31692-17D5-49F6-BB09-2741E3574A48}" type="presParOf" srcId="{E4F397E1-2460-4732-80AF-44E5F3D533DA}" destId="{B5366351-14B3-4DAB-BDFB-A9222E521A64}" srcOrd="1" destOrd="0" presId="urn:microsoft.com/office/officeart/2005/8/layout/lProcess2"/>
    <dgm:cxn modelId="{A3DFE93E-0E87-4547-9AA3-42AD0EBE40CB}" type="presParOf" srcId="{E4F397E1-2460-4732-80AF-44E5F3D533DA}" destId="{A6B8147C-3AEE-4FA0-82BB-DBE9FC91A931}" srcOrd="2" destOrd="0" presId="urn:microsoft.com/office/officeart/2005/8/layout/lProcess2"/>
    <dgm:cxn modelId="{9773FE12-C1E5-4614-A060-1F0108E17E5A}" type="presParOf" srcId="{A6B8147C-3AEE-4FA0-82BB-DBE9FC91A931}" destId="{B86C92D6-4D4B-41FF-834A-BBE76CAAC4B9}" srcOrd="0" destOrd="0" presId="urn:microsoft.com/office/officeart/2005/8/layout/lProcess2"/>
    <dgm:cxn modelId="{D722375D-A0D5-44E3-B487-550988D56255}" type="presParOf" srcId="{B86C92D6-4D4B-41FF-834A-BBE76CAAC4B9}" destId="{4FB90B30-AA78-48AF-AA4D-45711CEDF838}" srcOrd="0" destOrd="0" presId="urn:microsoft.com/office/officeart/2005/8/layout/lProcess2"/>
    <dgm:cxn modelId="{2E0F0B1C-E481-4196-B312-716B501B0A46}" type="presParOf" srcId="{B86C92D6-4D4B-41FF-834A-BBE76CAAC4B9}" destId="{813BDA8B-E92F-41EE-AFC7-FFAAA4F4EA65}" srcOrd="1" destOrd="0" presId="urn:microsoft.com/office/officeart/2005/8/layout/lProcess2"/>
    <dgm:cxn modelId="{366474C6-1F7A-954A-BC26-4EFE5C2E4977}" type="presParOf" srcId="{B86C92D6-4D4B-41FF-834A-BBE76CAAC4B9}" destId="{EA5E4AE6-B835-F249-8727-05C0CC524BB4}" srcOrd="2" destOrd="0" presId="urn:microsoft.com/office/officeart/2005/8/layout/lProcess2"/>
    <dgm:cxn modelId="{4AEC12C0-8A06-8945-9F19-2CF71A162833}" type="presParOf" srcId="{B86C92D6-4D4B-41FF-834A-BBE76CAAC4B9}" destId="{F274063A-9C68-FD43-B427-B23C633E0B67}" srcOrd="3" destOrd="0" presId="urn:microsoft.com/office/officeart/2005/8/layout/lProcess2"/>
    <dgm:cxn modelId="{A1E94C7D-E42C-D743-8337-A6F8FC167016}" type="presParOf" srcId="{B86C92D6-4D4B-41FF-834A-BBE76CAAC4B9}" destId="{517E4951-F57D-144E-A13B-958F3E681672}" srcOrd="4" destOrd="0" presId="urn:microsoft.com/office/officeart/2005/8/layout/lProcess2"/>
    <dgm:cxn modelId="{7AC9D912-AFED-944E-B795-5346691302DE}" type="presParOf" srcId="{B86C92D6-4D4B-41FF-834A-BBE76CAAC4B9}" destId="{01029158-A9A8-9D4C-8AEF-50B374D57DEC}" srcOrd="5" destOrd="0" presId="urn:microsoft.com/office/officeart/2005/8/layout/lProcess2"/>
    <dgm:cxn modelId="{F1664060-5C12-C34B-839C-424F5F41774B}" type="presParOf" srcId="{B86C92D6-4D4B-41FF-834A-BBE76CAAC4B9}" destId="{4FBCAD67-3F1E-4945-849E-E5CBD530702C}" srcOrd="6" destOrd="0" presId="urn:microsoft.com/office/officeart/2005/8/layout/lProcess2"/>
    <dgm:cxn modelId="{5DE6AA36-CC9E-440E-B099-CAB55D28A182}" type="presParOf" srcId="{CFFB0A44-9141-44B2-938F-DC4EBBE1F679}" destId="{D0857293-5D8C-489D-9D59-FE4AA95F8362}" srcOrd="3" destOrd="0" presId="urn:microsoft.com/office/officeart/2005/8/layout/lProcess2"/>
    <dgm:cxn modelId="{7108DA38-9AD9-4F5D-A407-5D9E9DF3555D}" type="presParOf" srcId="{CFFB0A44-9141-44B2-938F-DC4EBBE1F679}" destId="{C351BF56-126A-410F-9071-1921A30E06CC}" srcOrd="4" destOrd="0" presId="urn:microsoft.com/office/officeart/2005/8/layout/lProcess2"/>
    <dgm:cxn modelId="{8B74EAC6-4B7A-4BAC-8D9C-F72F82D3123A}" type="presParOf" srcId="{C351BF56-126A-410F-9071-1921A30E06CC}" destId="{4DEB88EC-0AE4-41E4-A8C9-A61E623653C3}" srcOrd="0" destOrd="0" presId="urn:microsoft.com/office/officeart/2005/8/layout/lProcess2"/>
    <dgm:cxn modelId="{DE1E7256-AED5-46FF-B6AD-053657DC8389}" type="presParOf" srcId="{C351BF56-126A-410F-9071-1921A30E06CC}" destId="{27333EB0-A8F7-4BAE-95D8-FA9B172337DC}" srcOrd="1" destOrd="0" presId="urn:microsoft.com/office/officeart/2005/8/layout/lProcess2"/>
    <dgm:cxn modelId="{1A1C5C3D-CDFE-40C0-AE47-4926A2B8C41F}" type="presParOf" srcId="{C351BF56-126A-410F-9071-1921A30E06CC}" destId="{6C854400-6812-4A99-BF6D-B03879021A6A}" srcOrd="2" destOrd="0" presId="urn:microsoft.com/office/officeart/2005/8/layout/lProcess2"/>
    <dgm:cxn modelId="{3FDE42EB-155F-46D9-9710-E59D6B273630}" type="presParOf" srcId="{6C854400-6812-4A99-BF6D-B03879021A6A}" destId="{79925400-FD41-4EF6-A117-C7416704BE35}" srcOrd="0" destOrd="0" presId="urn:microsoft.com/office/officeart/2005/8/layout/lProcess2"/>
    <dgm:cxn modelId="{10F41972-B857-48ED-A67D-1F87A72111EA}" type="presParOf" srcId="{79925400-FD41-4EF6-A117-C7416704BE35}" destId="{B976DAEF-7D1B-4161-A687-28043006495A}" srcOrd="0" destOrd="0" presId="urn:microsoft.com/office/officeart/2005/8/layout/lProcess2"/>
    <dgm:cxn modelId="{5D5613FA-8A34-4FA8-9B9D-BCEF0DC60134}" type="presParOf" srcId="{79925400-FD41-4EF6-A117-C7416704BE35}" destId="{972D241F-8833-46E1-9BE0-9FE59ABE5894}" srcOrd="1" destOrd="0" presId="urn:microsoft.com/office/officeart/2005/8/layout/lProcess2"/>
    <dgm:cxn modelId="{FB185D68-E4F5-7D44-A6B8-4945B0F5FA40}" type="presParOf" srcId="{79925400-FD41-4EF6-A117-C7416704BE35}" destId="{34ACC0CC-5F77-8B41-80C8-D47C6D438CE2}" srcOrd="2" destOrd="0" presId="urn:microsoft.com/office/officeart/2005/8/layout/lProcess2"/>
    <dgm:cxn modelId="{D6C5A3B6-5646-C049-9F3E-AB9D8519D751}" type="presParOf" srcId="{79925400-FD41-4EF6-A117-C7416704BE35}" destId="{8105731D-8F37-9349-BD4A-6CABAE4F77DE}" srcOrd="3" destOrd="0" presId="urn:microsoft.com/office/officeart/2005/8/layout/lProcess2"/>
    <dgm:cxn modelId="{3584D21A-EE55-2B4B-9A98-5B26CA8508F1}" type="presParOf" srcId="{79925400-FD41-4EF6-A117-C7416704BE35}" destId="{E022DC7D-9DA8-B541-B847-746919DCD028}" srcOrd="4" destOrd="0" presId="urn:microsoft.com/office/officeart/2005/8/layout/lProcess2"/>
    <dgm:cxn modelId="{FBD86AC3-DA2B-1E47-81EB-7DDAE4553C70}" type="presParOf" srcId="{79925400-FD41-4EF6-A117-C7416704BE35}" destId="{6EBD6141-54BD-4E45-8D62-247058DF596F}" srcOrd="5" destOrd="0" presId="urn:microsoft.com/office/officeart/2005/8/layout/lProcess2"/>
    <dgm:cxn modelId="{8BF4241E-BC14-8842-9200-788867901C7F}" type="presParOf" srcId="{79925400-FD41-4EF6-A117-C7416704BE35}" destId="{01A0A321-602F-5C4F-B567-C30D40CAC425}" srcOrd="6"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8C5B23-D997-4E2B-931C-1DD7FF9D81D5}" type="doc">
      <dgm:prSet loTypeId="urn:microsoft.com/office/officeart/2005/8/layout/hierarchy6" loCatId="list" qsTypeId="urn:microsoft.com/office/officeart/2005/8/quickstyle/simple1" qsCatId="simple" csTypeId="urn:microsoft.com/office/officeart/2005/8/colors/accent1_2" csCatId="accent1" phldr="1"/>
      <dgm:spPr/>
      <dgm:t>
        <a:bodyPr/>
        <a:lstStyle/>
        <a:p>
          <a:endParaRPr lang="en-ZA"/>
        </a:p>
      </dgm:t>
    </dgm:pt>
    <dgm:pt modelId="{B517364A-7A31-42D8-BB2D-E508DD8B3E56}">
      <dgm:prSet/>
      <dgm:spPr/>
      <dgm:t>
        <a:bodyPr/>
        <a:lstStyle/>
        <a:p>
          <a:r>
            <a:rPr lang="en-ZA" dirty="0"/>
            <a:t>CEO (co-founder)</a:t>
          </a:r>
        </a:p>
      </dgm:t>
    </dgm:pt>
    <dgm:pt modelId="{8811251C-8646-4A0B-A9F3-98456DE78595}" type="parTrans" cxnId="{43795825-853F-4961-89EE-4E4A3007044A}">
      <dgm:prSet/>
      <dgm:spPr/>
      <dgm:t>
        <a:bodyPr/>
        <a:lstStyle/>
        <a:p>
          <a:endParaRPr lang="en-ZA"/>
        </a:p>
      </dgm:t>
    </dgm:pt>
    <dgm:pt modelId="{2A915C7A-5AB5-4CD7-99D2-83179E9768AE}" type="sibTrans" cxnId="{43795825-853F-4961-89EE-4E4A3007044A}">
      <dgm:prSet/>
      <dgm:spPr/>
      <dgm:t>
        <a:bodyPr/>
        <a:lstStyle/>
        <a:p>
          <a:endParaRPr lang="en-ZA"/>
        </a:p>
      </dgm:t>
    </dgm:pt>
    <dgm:pt modelId="{6670B082-B5D2-3D4E-BB4C-E299169597BA}">
      <dgm:prSet/>
      <dgm:spPr/>
      <dgm:t>
        <a:bodyPr/>
        <a:lstStyle/>
        <a:p>
          <a:r>
            <a:rPr lang="en-ZA" dirty="0"/>
            <a:t>Sales Director</a:t>
          </a:r>
        </a:p>
      </dgm:t>
    </dgm:pt>
    <dgm:pt modelId="{2609F459-98DA-A542-A1A2-7024A61935D7}" type="parTrans" cxnId="{242C7624-188B-794C-B140-757B0F49ED14}">
      <dgm:prSet/>
      <dgm:spPr/>
      <dgm:t>
        <a:bodyPr/>
        <a:lstStyle/>
        <a:p>
          <a:endParaRPr lang="en-GB"/>
        </a:p>
      </dgm:t>
    </dgm:pt>
    <dgm:pt modelId="{7A11234D-EB2E-B04C-A1EF-441E6D0AD780}" type="sibTrans" cxnId="{242C7624-188B-794C-B140-757B0F49ED14}">
      <dgm:prSet/>
      <dgm:spPr/>
      <dgm:t>
        <a:bodyPr/>
        <a:lstStyle/>
        <a:p>
          <a:endParaRPr lang="en-GB"/>
        </a:p>
      </dgm:t>
    </dgm:pt>
    <dgm:pt modelId="{61E51C7D-343E-6247-9563-DDE5A641BCD5}">
      <dgm:prSet/>
      <dgm:spPr/>
      <dgm:t>
        <a:bodyPr/>
        <a:lstStyle/>
        <a:p>
          <a:r>
            <a:rPr lang="en-ZA" dirty="0"/>
            <a:t>Financial Director </a:t>
          </a:r>
          <a:r>
            <a:rPr lang="en-ZA" i="1" dirty="0"/>
            <a:t>(Vacant)</a:t>
          </a:r>
        </a:p>
      </dgm:t>
    </dgm:pt>
    <dgm:pt modelId="{221B7BB2-2B03-A243-9FA6-0808154D786B}" type="parTrans" cxnId="{B6541174-4FA3-494A-AE27-953FF3957850}">
      <dgm:prSet/>
      <dgm:spPr/>
      <dgm:t>
        <a:bodyPr/>
        <a:lstStyle/>
        <a:p>
          <a:endParaRPr lang="en-GB"/>
        </a:p>
      </dgm:t>
    </dgm:pt>
    <dgm:pt modelId="{4E40B027-FFAD-1F4E-8005-4A2CF24AE661}" type="sibTrans" cxnId="{B6541174-4FA3-494A-AE27-953FF3957850}">
      <dgm:prSet/>
      <dgm:spPr/>
      <dgm:t>
        <a:bodyPr/>
        <a:lstStyle/>
        <a:p>
          <a:endParaRPr lang="en-GB"/>
        </a:p>
      </dgm:t>
    </dgm:pt>
    <dgm:pt modelId="{72A3F725-DACA-9C46-8135-162EFB7D482B}">
      <dgm:prSet/>
      <dgm:spPr/>
      <dgm:t>
        <a:bodyPr/>
        <a:lstStyle/>
        <a:p>
          <a:r>
            <a:rPr lang="en-ZA" dirty="0"/>
            <a:t>Debt Collection Agency</a:t>
          </a:r>
        </a:p>
      </dgm:t>
    </dgm:pt>
    <dgm:pt modelId="{7ACDA64F-1748-F64E-B8FB-4384574AAE48}" type="parTrans" cxnId="{C35E4309-FE82-084A-B27A-7CB34A38AB9C}">
      <dgm:prSet/>
      <dgm:spPr/>
      <dgm:t>
        <a:bodyPr/>
        <a:lstStyle/>
        <a:p>
          <a:endParaRPr lang="en-GB"/>
        </a:p>
      </dgm:t>
    </dgm:pt>
    <dgm:pt modelId="{2CF26340-EED1-F246-ABCA-4DEB4EF51DF6}" type="sibTrans" cxnId="{C35E4309-FE82-084A-B27A-7CB34A38AB9C}">
      <dgm:prSet/>
      <dgm:spPr/>
      <dgm:t>
        <a:bodyPr/>
        <a:lstStyle/>
        <a:p>
          <a:endParaRPr lang="en-GB"/>
        </a:p>
      </dgm:t>
    </dgm:pt>
    <dgm:pt modelId="{707F11B3-891A-3F48-8EEE-A4E916557B50}">
      <dgm:prSet/>
      <dgm:spPr/>
      <dgm:t>
        <a:bodyPr/>
        <a:lstStyle/>
        <a:p>
          <a:r>
            <a:rPr lang="en-ZA" dirty="0"/>
            <a:t>Marketing Manager</a:t>
          </a:r>
        </a:p>
      </dgm:t>
    </dgm:pt>
    <dgm:pt modelId="{41ADF9E7-31ED-9C4F-869E-4DBC5EE13930}" type="parTrans" cxnId="{24292646-8DEF-2041-9F76-9C2677372996}">
      <dgm:prSet/>
      <dgm:spPr/>
      <dgm:t>
        <a:bodyPr/>
        <a:lstStyle/>
        <a:p>
          <a:endParaRPr lang="en-GB"/>
        </a:p>
      </dgm:t>
    </dgm:pt>
    <dgm:pt modelId="{E225C66C-FB23-AB4C-BD0C-CBAAF6CB1670}" type="sibTrans" cxnId="{24292646-8DEF-2041-9F76-9C2677372996}">
      <dgm:prSet/>
      <dgm:spPr/>
      <dgm:t>
        <a:bodyPr/>
        <a:lstStyle/>
        <a:p>
          <a:endParaRPr lang="en-GB"/>
        </a:p>
      </dgm:t>
    </dgm:pt>
    <dgm:pt modelId="{1ABACF3D-F01F-9041-BD58-7F16C12BEDCF}">
      <dgm:prSet/>
      <dgm:spPr/>
      <dgm:t>
        <a:bodyPr/>
        <a:lstStyle/>
        <a:p>
          <a:r>
            <a:rPr lang="en-ZA" dirty="0"/>
            <a:t>Operations Director </a:t>
          </a:r>
          <a:r>
            <a:rPr lang="en-ZA" i="1" dirty="0"/>
            <a:t>(Vacant)</a:t>
          </a:r>
        </a:p>
      </dgm:t>
    </dgm:pt>
    <dgm:pt modelId="{BA73D904-94A5-4A4B-A932-3BC6B4F93273}" type="parTrans" cxnId="{D9300C0D-A3B0-9E48-8228-A935A7AAAC12}">
      <dgm:prSet/>
      <dgm:spPr/>
      <dgm:t>
        <a:bodyPr/>
        <a:lstStyle/>
        <a:p>
          <a:endParaRPr lang="en-GB"/>
        </a:p>
      </dgm:t>
    </dgm:pt>
    <dgm:pt modelId="{972452CF-AE40-1F4E-8761-051B49E056FA}" type="sibTrans" cxnId="{D9300C0D-A3B0-9E48-8228-A935A7AAAC12}">
      <dgm:prSet/>
      <dgm:spPr/>
      <dgm:t>
        <a:bodyPr/>
        <a:lstStyle/>
        <a:p>
          <a:endParaRPr lang="en-GB"/>
        </a:p>
      </dgm:t>
    </dgm:pt>
    <dgm:pt modelId="{9A3CCA34-BBB7-324F-99EE-0DC9D198C5A4}">
      <dgm:prSet/>
      <dgm:spPr/>
      <dgm:t>
        <a:bodyPr/>
        <a:lstStyle/>
        <a:p>
          <a:r>
            <a:rPr lang="en-ZA" dirty="0"/>
            <a:t>App Developer and Designer</a:t>
          </a:r>
        </a:p>
      </dgm:t>
    </dgm:pt>
    <dgm:pt modelId="{13616D34-E354-334E-B6FD-88BD0192A24B}" type="parTrans" cxnId="{3FFB8957-BA30-BD49-84CA-B79B5EC24ED8}">
      <dgm:prSet/>
      <dgm:spPr/>
      <dgm:t>
        <a:bodyPr/>
        <a:lstStyle/>
        <a:p>
          <a:endParaRPr lang="en-GB"/>
        </a:p>
      </dgm:t>
    </dgm:pt>
    <dgm:pt modelId="{B005AF56-C207-FC43-8ED6-9EBBC20367D7}" type="sibTrans" cxnId="{3FFB8957-BA30-BD49-84CA-B79B5EC24ED8}">
      <dgm:prSet/>
      <dgm:spPr/>
      <dgm:t>
        <a:bodyPr/>
        <a:lstStyle/>
        <a:p>
          <a:endParaRPr lang="en-GB"/>
        </a:p>
      </dgm:t>
    </dgm:pt>
    <dgm:pt modelId="{04CB57C0-FC90-C94A-A893-F62E024EA5DD}">
      <dgm:prSet/>
      <dgm:spPr/>
      <dgm:t>
        <a:bodyPr/>
        <a:lstStyle/>
        <a:p>
          <a:r>
            <a:rPr lang="en-ZA" dirty="0"/>
            <a:t>Raw Materials Supervisor</a:t>
          </a:r>
        </a:p>
      </dgm:t>
    </dgm:pt>
    <dgm:pt modelId="{788F8BD0-58FF-9B41-93C6-810E3CDCC15C}" type="parTrans" cxnId="{42A8F616-DC0B-ED4A-9A54-87990ECF4428}">
      <dgm:prSet/>
      <dgm:spPr/>
      <dgm:t>
        <a:bodyPr/>
        <a:lstStyle/>
        <a:p>
          <a:endParaRPr lang="en-GB"/>
        </a:p>
      </dgm:t>
    </dgm:pt>
    <dgm:pt modelId="{5C610C25-2BE5-9842-B1B8-0D8DAC6FD95E}" type="sibTrans" cxnId="{42A8F616-DC0B-ED4A-9A54-87990ECF4428}">
      <dgm:prSet/>
      <dgm:spPr/>
      <dgm:t>
        <a:bodyPr/>
        <a:lstStyle/>
        <a:p>
          <a:endParaRPr lang="en-GB"/>
        </a:p>
      </dgm:t>
    </dgm:pt>
    <dgm:pt modelId="{5C4D94A4-5100-BE4B-9C44-6B03B86A5385}">
      <dgm:prSet/>
      <dgm:spPr/>
      <dgm:t>
        <a:bodyPr/>
        <a:lstStyle/>
        <a:p>
          <a:r>
            <a:rPr lang="en-ZA" dirty="0"/>
            <a:t>Orders and Inventory Manager</a:t>
          </a:r>
        </a:p>
      </dgm:t>
    </dgm:pt>
    <dgm:pt modelId="{EFF5B1A2-473E-3648-B069-ADB5B2D2AB4C}" type="parTrans" cxnId="{9EFF518E-FFB0-724C-8AD4-C95F1C1A8C27}">
      <dgm:prSet/>
      <dgm:spPr/>
      <dgm:t>
        <a:bodyPr/>
        <a:lstStyle/>
        <a:p>
          <a:endParaRPr lang="en-GB"/>
        </a:p>
      </dgm:t>
    </dgm:pt>
    <dgm:pt modelId="{63EEF3A7-135D-1C4F-81A1-54ABDA3DB190}" type="sibTrans" cxnId="{9EFF518E-FFB0-724C-8AD4-C95F1C1A8C27}">
      <dgm:prSet/>
      <dgm:spPr/>
      <dgm:t>
        <a:bodyPr/>
        <a:lstStyle/>
        <a:p>
          <a:endParaRPr lang="en-GB"/>
        </a:p>
      </dgm:t>
    </dgm:pt>
    <dgm:pt modelId="{B67947A6-B615-3942-886C-7E4DA0D77DC2}">
      <dgm:prSet/>
      <dgm:spPr/>
      <dgm:t>
        <a:bodyPr/>
        <a:lstStyle/>
        <a:p>
          <a:r>
            <a:rPr lang="en-ZA" dirty="0"/>
            <a:t>Children Furniture Maker</a:t>
          </a:r>
        </a:p>
      </dgm:t>
    </dgm:pt>
    <dgm:pt modelId="{E96D62B7-98DB-1642-AFEC-DB0045E63598}" type="parTrans" cxnId="{098919C6-7250-A446-AF30-1CE01A4EE9CD}">
      <dgm:prSet/>
      <dgm:spPr/>
      <dgm:t>
        <a:bodyPr/>
        <a:lstStyle/>
        <a:p>
          <a:endParaRPr lang="en-GB"/>
        </a:p>
      </dgm:t>
    </dgm:pt>
    <dgm:pt modelId="{BCE6ACF3-314F-7A41-9EA4-55DDADF7F2A0}" type="sibTrans" cxnId="{098919C6-7250-A446-AF30-1CE01A4EE9CD}">
      <dgm:prSet/>
      <dgm:spPr/>
      <dgm:t>
        <a:bodyPr/>
        <a:lstStyle/>
        <a:p>
          <a:endParaRPr lang="en-GB"/>
        </a:p>
      </dgm:t>
    </dgm:pt>
    <dgm:pt modelId="{0FB58A5E-5525-784D-BE69-C6CDE3335B5B}">
      <dgm:prSet/>
      <dgm:spPr/>
      <dgm:t>
        <a:bodyPr/>
        <a:lstStyle/>
        <a:p>
          <a:r>
            <a:rPr lang="en-ZA" dirty="0"/>
            <a:t>Family Furniture Maker</a:t>
          </a:r>
        </a:p>
      </dgm:t>
    </dgm:pt>
    <dgm:pt modelId="{B9898B2A-AD75-EA48-A2D4-108E80EF8985}" type="parTrans" cxnId="{6590EEE6-8D16-C641-A746-A72FB8AA3CF0}">
      <dgm:prSet/>
      <dgm:spPr/>
      <dgm:t>
        <a:bodyPr/>
        <a:lstStyle/>
        <a:p>
          <a:endParaRPr lang="en-GB"/>
        </a:p>
      </dgm:t>
    </dgm:pt>
    <dgm:pt modelId="{FC92EBE5-958B-874E-BE0C-5C01738C273F}" type="sibTrans" cxnId="{6590EEE6-8D16-C641-A746-A72FB8AA3CF0}">
      <dgm:prSet/>
      <dgm:spPr/>
      <dgm:t>
        <a:bodyPr/>
        <a:lstStyle/>
        <a:p>
          <a:endParaRPr lang="en-GB"/>
        </a:p>
      </dgm:t>
    </dgm:pt>
    <dgm:pt modelId="{5121AA56-018C-4E45-8A1E-D2BE253CF26D}">
      <dgm:prSet/>
      <dgm:spPr/>
      <dgm:t>
        <a:bodyPr/>
        <a:lstStyle/>
        <a:p>
          <a:r>
            <a:rPr lang="en-ZA" dirty="0"/>
            <a:t>3rd Space Furniture Maker</a:t>
          </a:r>
        </a:p>
      </dgm:t>
    </dgm:pt>
    <dgm:pt modelId="{F94F9860-8F2B-F841-A6F1-0821E3A73B52}" type="parTrans" cxnId="{F019E1CD-7F00-DD46-B32E-90F16BE4C46D}">
      <dgm:prSet/>
      <dgm:spPr/>
      <dgm:t>
        <a:bodyPr/>
        <a:lstStyle/>
        <a:p>
          <a:endParaRPr lang="en-GB"/>
        </a:p>
      </dgm:t>
    </dgm:pt>
    <dgm:pt modelId="{C26B3E9D-D37D-E74F-8748-D74A60356CFD}" type="sibTrans" cxnId="{F019E1CD-7F00-DD46-B32E-90F16BE4C46D}">
      <dgm:prSet/>
      <dgm:spPr/>
      <dgm:t>
        <a:bodyPr/>
        <a:lstStyle/>
        <a:p>
          <a:endParaRPr lang="en-GB"/>
        </a:p>
      </dgm:t>
    </dgm:pt>
    <dgm:pt modelId="{F2051312-FA4F-8E4E-AF1E-E0FD86E18C3F}">
      <dgm:prSet/>
      <dgm:spPr/>
      <dgm:t>
        <a:bodyPr/>
        <a:lstStyle/>
        <a:p>
          <a:r>
            <a:rPr lang="en-ZA" dirty="0"/>
            <a:t>Delivery Van Driver</a:t>
          </a:r>
        </a:p>
      </dgm:t>
    </dgm:pt>
    <dgm:pt modelId="{7606A25B-4368-ED45-8502-450C60441F64}" type="parTrans" cxnId="{9D2E585D-8EB9-6C41-B437-D4939D8D4642}">
      <dgm:prSet/>
      <dgm:spPr/>
      <dgm:t>
        <a:bodyPr/>
        <a:lstStyle/>
        <a:p>
          <a:endParaRPr lang="en-GB"/>
        </a:p>
      </dgm:t>
    </dgm:pt>
    <dgm:pt modelId="{AAE633EA-30AE-BF49-957E-5CC20145C66E}" type="sibTrans" cxnId="{9D2E585D-8EB9-6C41-B437-D4939D8D4642}">
      <dgm:prSet/>
      <dgm:spPr/>
      <dgm:t>
        <a:bodyPr/>
        <a:lstStyle/>
        <a:p>
          <a:endParaRPr lang="en-GB"/>
        </a:p>
      </dgm:t>
    </dgm:pt>
    <dgm:pt modelId="{28E24E69-FF31-2A42-9A00-237722080597}">
      <dgm:prSet/>
      <dgm:spPr/>
      <dgm:t>
        <a:bodyPr/>
        <a:lstStyle/>
        <a:p>
          <a:r>
            <a:rPr lang="en-ZA" i="0" dirty="0"/>
            <a:t>Accountant</a:t>
          </a:r>
        </a:p>
      </dgm:t>
    </dgm:pt>
    <dgm:pt modelId="{0543436D-2611-6444-AD37-F5DFA56E23CD}" type="parTrans" cxnId="{76403563-B1C5-9F4C-BF00-07778EE0C45D}">
      <dgm:prSet/>
      <dgm:spPr/>
      <dgm:t>
        <a:bodyPr/>
        <a:lstStyle/>
        <a:p>
          <a:endParaRPr lang="en-GB"/>
        </a:p>
      </dgm:t>
    </dgm:pt>
    <dgm:pt modelId="{11717012-A296-D048-9A17-CB36C4A765D3}" type="sibTrans" cxnId="{76403563-B1C5-9F4C-BF00-07778EE0C45D}">
      <dgm:prSet/>
      <dgm:spPr/>
      <dgm:t>
        <a:bodyPr/>
        <a:lstStyle/>
        <a:p>
          <a:endParaRPr lang="en-GB"/>
        </a:p>
      </dgm:t>
    </dgm:pt>
    <dgm:pt modelId="{15DBDB0D-4B03-F14F-A802-EBCDC38DA189}">
      <dgm:prSet/>
      <dgm:spPr/>
      <dgm:t>
        <a:bodyPr/>
        <a:lstStyle/>
        <a:p>
          <a:r>
            <a:rPr lang="en-ZA" dirty="0"/>
            <a:t>Sales and Profitability Assurer</a:t>
          </a:r>
        </a:p>
      </dgm:t>
    </dgm:pt>
    <dgm:pt modelId="{35D181C6-86AB-6945-8691-E4BBA9E36B66}" type="parTrans" cxnId="{D632A7C1-2CD2-1F41-8D62-C707B8AC0D24}">
      <dgm:prSet/>
      <dgm:spPr/>
      <dgm:t>
        <a:bodyPr/>
        <a:lstStyle/>
        <a:p>
          <a:endParaRPr lang="en-GB"/>
        </a:p>
      </dgm:t>
    </dgm:pt>
    <dgm:pt modelId="{BE0AC8A2-5FBD-8747-9B52-1697540435DD}" type="sibTrans" cxnId="{D632A7C1-2CD2-1F41-8D62-C707B8AC0D24}">
      <dgm:prSet/>
      <dgm:spPr/>
      <dgm:t>
        <a:bodyPr/>
        <a:lstStyle/>
        <a:p>
          <a:endParaRPr lang="en-GB"/>
        </a:p>
      </dgm:t>
    </dgm:pt>
    <dgm:pt modelId="{64C7ED7A-0B0E-4146-9789-7B7DE8F47AE8}" type="pres">
      <dgm:prSet presAssocID="{CA8C5B23-D997-4E2B-931C-1DD7FF9D81D5}" presName="mainComposite" presStyleCnt="0">
        <dgm:presLayoutVars>
          <dgm:chPref val="1"/>
          <dgm:dir/>
          <dgm:animOne val="branch"/>
          <dgm:animLvl val="lvl"/>
          <dgm:resizeHandles val="exact"/>
        </dgm:presLayoutVars>
      </dgm:prSet>
      <dgm:spPr/>
    </dgm:pt>
    <dgm:pt modelId="{3401F4CC-E0DF-0F48-9F3C-BEB0A7F6238B}" type="pres">
      <dgm:prSet presAssocID="{CA8C5B23-D997-4E2B-931C-1DD7FF9D81D5}" presName="hierFlow" presStyleCnt="0"/>
      <dgm:spPr/>
    </dgm:pt>
    <dgm:pt modelId="{322D6682-09D9-F84E-9760-C4094735ED34}" type="pres">
      <dgm:prSet presAssocID="{CA8C5B23-D997-4E2B-931C-1DD7FF9D81D5}" presName="hierChild1" presStyleCnt="0">
        <dgm:presLayoutVars>
          <dgm:chPref val="1"/>
          <dgm:animOne val="branch"/>
          <dgm:animLvl val="lvl"/>
        </dgm:presLayoutVars>
      </dgm:prSet>
      <dgm:spPr/>
    </dgm:pt>
    <dgm:pt modelId="{591DBAEF-26DD-C74F-87D6-7BBD03A0938C}" type="pres">
      <dgm:prSet presAssocID="{B517364A-7A31-42D8-BB2D-E508DD8B3E56}" presName="Name14" presStyleCnt="0"/>
      <dgm:spPr/>
    </dgm:pt>
    <dgm:pt modelId="{D05909CF-2164-1347-8AE0-DD825090211D}" type="pres">
      <dgm:prSet presAssocID="{B517364A-7A31-42D8-BB2D-E508DD8B3E56}" presName="level1Shape" presStyleLbl="node0" presStyleIdx="0" presStyleCnt="1">
        <dgm:presLayoutVars>
          <dgm:chPref val="3"/>
        </dgm:presLayoutVars>
      </dgm:prSet>
      <dgm:spPr/>
    </dgm:pt>
    <dgm:pt modelId="{D83216B1-61C2-FF49-A924-6A5B1E34A7E5}" type="pres">
      <dgm:prSet presAssocID="{B517364A-7A31-42D8-BB2D-E508DD8B3E56}" presName="hierChild2" presStyleCnt="0"/>
      <dgm:spPr/>
    </dgm:pt>
    <dgm:pt modelId="{283959F7-3BFF-5E4D-A3D2-BD00FBE3C20F}" type="pres">
      <dgm:prSet presAssocID="{2609F459-98DA-A542-A1A2-7024A61935D7}" presName="Name19" presStyleLbl="parChTrans1D2" presStyleIdx="0" presStyleCnt="3"/>
      <dgm:spPr/>
    </dgm:pt>
    <dgm:pt modelId="{407A4C63-A1CA-7E47-A140-4890CE186418}" type="pres">
      <dgm:prSet presAssocID="{6670B082-B5D2-3D4E-BB4C-E299169597BA}" presName="Name21" presStyleCnt="0"/>
      <dgm:spPr/>
    </dgm:pt>
    <dgm:pt modelId="{AAC3F5E7-8130-5741-8D9E-EFCFB56CD65D}" type="pres">
      <dgm:prSet presAssocID="{6670B082-B5D2-3D4E-BB4C-E299169597BA}" presName="level2Shape" presStyleLbl="node2" presStyleIdx="0" presStyleCnt="3"/>
      <dgm:spPr/>
    </dgm:pt>
    <dgm:pt modelId="{0420D548-7552-6D4F-A922-97059D3C49BE}" type="pres">
      <dgm:prSet presAssocID="{6670B082-B5D2-3D4E-BB4C-E299169597BA}" presName="hierChild3" presStyleCnt="0"/>
      <dgm:spPr/>
    </dgm:pt>
    <dgm:pt modelId="{589DE165-30BA-164B-A1A9-B9BAFCC30F69}" type="pres">
      <dgm:prSet presAssocID="{41ADF9E7-31ED-9C4F-869E-4DBC5EE13930}" presName="Name19" presStyleLbl="parChTrans1D3" presStyleIdx="0" presStyleCnt="7"/>
      <dgm:spPr/>
    </dgm:pt>
    <dgm:pt modelId="{F8DD17DC-9BF4-CA4D-99AE-2EB0EFF90B9F}" type="pres">
      <dgm:prSet presAssocID="{707F11B3-891A-3F48-8EEE-A4E916557B50}" presName="Name21" presStyleCnt="0"/>
      <dgm:spPr/>
    </dgm:pt>
    <dgm:pt modelId="{75A22656-3A15-1A49-815C-CADB444CE75E}" type="pres">
      <dgm:prSet presAssocID="{707F11B3-891A-3F48-8EEE-A4E916557B50}" presName="level2Shape" presStyleLbl="node3" presStyleIdx="0" presStyleCnt="7"/>
      <dgm:spPr/>
    </dgm:pt>
    <dgm:pt modelId="{E2B2C77E-3D84-F14A-825B-8B8F488CADB9}" type="pres">
      <dgm:prSet presAssocID="{707F11B3-891A-3F48-8EEE-A4E916557B50}" presName="hierChild3" presStyleCnt="0"/>
      <dgm:spPr/>
    </dgm:pt>
    <dgm:pt modelId="{5F3E933C-1576-4348-AF12-13EFDD31669D}" type="pres">
      <dgm:prSet presAssocID="{35D181C6-86AB-6945-8691-E4BBA9E36B66}" presName="Name19" presStyleLbl="parChTrans1D3" presStyleIdx="1" presStyleCnt="7"/>
      <dgm:spPr/>
    </dgm:pt>
    <dgm:pt modelId="{B323C413-E1AB-214D-9BF9-C6869E148435}" type="pres">
      <dgm:prSet presAssocID="{15DBDB0D-4B03-F14F-A802-EBCDC38DA189}" presName="Name21" presStyleCnt="0"/>
      <dgm:spPr/>
    </dgm:pt>
    <dgm:pt modelId="{E55F6454-70D9-E74E-928E-417B31EB5786}" type="pres">
      <dgm:prSet presAssocID="{15DBDB0D-4B03-F14F-A802-EBCDC38DA189}" presName="level2Shape" presStyleLbl="node3" presStyleIdx="1" presStyleCnt="7"/>
      <dgm:spPr/>
    </dgm:pt>
    <dgm:pt modelId="{6B678499-A6AC-EB4E-93EC-C555645735FB}" type="pres">
      <dgm:prSet presAssocID="{15DBDB0D-4B03-F14F-A802-EBCDC38DA189}" presName="hierChild3" presStyleCnt="0"/>
      <dgm:spPr/>
    </dgm:pt>
    <dgm:pt modelId="{0F5C69AD-1EAC-6944-9FD0-76B6CD0A6993}" type="pres">
      <dgm:prSet presAssocID="{221B7BB2-2B03-A243-9FA6-0808154D786B}" presName="Name19" presStyleLbl="parChTrans1D2" presStyleIdx="1" presStyleCnt="3"/>
      <dgm:spPr/>
    </dgm:pt>
    <dgm:pt modelId="{E9EC71F6-9749-604A-822D-3AB2B6D0A65B}" type="pres">
      <dgm:prSet presAssocID="{61E51C7D-343E-6247-9563-DDE5A641BCD5}" presName="Name21" presStyleCnt="0"/>
      <dgm:spPr/>
    </dgm:pt>
    <dgm:pt modelId="{AFA9658E-FA8C-1842-AAB9-5C1A503C8DEA}" type="pres">
      <dgm:prSet presAssocID="{61E51C7D-343E-6247-9563-DDE5A641BCD5}" presName="level2Shape" presStyleLbl="node2" presStyleIdx="1" presStyleCnt="3"/>
      <dgm:spPr/>
    </dgm:pt>
    <dgm:pt modelId="{101A6D71-E899-2E45-9ECC-80C1682693FB}" type="pres">
      <dgm:prSet presAssocID="{61E51C7D-343E-6247-9563-DDE5A641BCD5}" presName="hierChild3" presStyleCnt="0"/>
      <dgm:spPr/>
    </dgm:pt>
    <dgm:pt modelId="{8FB4C60A-E7FE-FD45-B973-58E95867504C}" type="pres">
      <dgm:prSet presAssocID="{0543436D-2611-6444-AD37-F5DFA56E23CD}" presName="Name19" presStyleLbl="parChTrans1D3" presStyleIdx="2" presStyleCnt="7"/>
      <dgm:spPr/>
    </dgm:pt>
    <dgm:pt modelId="{17E1A4BE-BB5B-3246-828C-186E25CC2BCD}" type="pres">
      <dgm:prSet presAssocID="{28E24E69-FF31-2A42-9A00-237722080597}" presName="Name21" presStyleCnt="0"/>
      <dgm:spPr/>
    </dgm:pt>
    <dgm:pt modelId="{DEF7E838-513D-A545-87C5-F39291096E28}" type="pres">
      <dgm:prSet presAssocID="{28E24E69-FF31-2A42-9A00-237722080597}" presName="level2Shape" presStyleLbl="node3" presStyleIdx="2" presStyleCnt="7"/>
      <dgm:spPr/>
    </dgm:pt>
    <dgm:pt modelId="{78A7B038-11D6-0040-947A-53643DE426EE}" type="pres">
      <dgm:prSet presAssocID="{28E24E69-FF31-2A42-9A00-237722080597}" presName="hierChild3" presStyleCnt="0"/>
      <dgm:spPr/>
    </dgm:pt>
    <dgm:pt modelId="{6BAE3323-59B0-6443-864C-74835DEC049F}" type="pres">
      <dgm:prSet presAssocID="{7ACDA64F-1748-F64E-B8FB-4384574AAE48}" presName="Name19" presStyleLbl="parChTrans1D3" presStyleIdx="3" presStyleCnt="7"/>
      <dgm:spPr/>
    </dgm:pt>
    <dgm:pt modelId="{0D9285AE-ECA0-B342-88A3-B22B5793A6D6}" type="pres">
      <dgm:prSet presAssocID="{72A3F725-DACA-9C46-8135-162EFB7D482B}" presName="Name21" presStyleCnt="0"/>
      <dgm:spPr/>
    </dgm:pt>
    <dgm:pt modelId="{8E723301-652E-F441-A638-81AFB22A9343}" type="pres">
      <dgm:prSet presAssocID="{72A3F725-DACA-9C46-8135-162EFB7D482B}" presName="level2Shape" presStyleLbl="node3" presStyleIdx="3" presStyleCnt="7"/>
      <dgm:spPr/>
    </dgm:pt>
    <dgm:pt modelId="{F909CF18-0C7F-F942-87D2-A2B22DDC96B3}" type="pres">
      <dgm:prSet presAssocID="{72A3F725-DACA-9C46-8135-162EFB7D482B}" presName="hierChild3" presStyleCnt="0"/>
      <dgm:spPr/>
    </dgm:pt>
    <dgm:pt modelId="{05244509-A9A1-B449-8FFB-657C061D86B2}" type="pres">
      <dgm:prSet presAssocID="{BA73D904-94A5-4A4B-A932-3BC6B4F93273}" presName="Name19" presStyleLbl="parChTrans1D2" presStyleIdx="2" presStyleCnt="3"/>
      <dgm:spPr/>
    </dgm:pt>
    <dgm:pt modelId="{DC96C056-1269-D14A-BB6F-ACA017E5AF31}" type="pres">
      <dgm:prSet presAssocID="{1ABACF3D-F01F-9041-BD58-7F16C12BEDCF}" presName="Name21" presStyleCnt="0"/>
      <dgm:spPr/>
    </dgm:pt>
    <dgm:pt modelId="{B23F2297-7A31-C54B-9EEA-9F2506ADD756}" type="pres">
      <dgm:prSet presAssocID="{1ABACF3D-F01F-9041-BD58-7F16C12BEDCF}" presName="level2Shape" presStyleLbl="node2" presStyleIdx="2" presStyleCnt="3"/>
      <dgm:spPr/>
    </dgm:pt>
    <dgm:pt modelId="{64C99E91-7C04-A744-8D12-090275ECDD4F}" type="pres">
      <dgm:prSet presAssocID="{1ABACF3D-F01F-9041-BD58-7F16C12BEDCF}" presName="hierChild3" presStyleCnt="0"/>
      <dgm:spPr/>
    </dgm:pt>
    <dgm:pt modelId="{5CA9075F-56C2-5147-B482-BB7B08820101}" type="pres">
      <dgm:prSet presAssocID="{13616D34-E354-334E-B6FD-88BD0192A24B}" presName="Name19" presStyleLbl="parChTrans1D3" presStyleIdx="4" presStyleCnt="7"/>
      <dgm:spPr/>
    </dgm:pt>
    <dgm:pt modelId="{3F385565-E696-C940-949B-DE68B4E6CEAA}" type="pres">
      <dgm:prSet presAssocID="{9A3CCA34-BBB7-324F-99EE-0DC9D198C5A4}" presName="Name21" presStyleCnt="0"/>
      <dgm:spPr/>
    </dgm:pt>
    <dgm:pt modelId="{435F777C-BBB7-FD42-A7AE-00C6DB85BABF}" type="pres">
      <dgm:prSet presAssocID="{9A3CCA34-BBB7-324F-99EE-0DC9D198C5A4}" presName="level2Shape" presStyleLbl="node3" presStyleIdx="4" presStyleCnt="7"/>
      <dgm:spPr/>
    </dgm:pt>
    <dgm:pt modelId="{CC56C4F9-FD3C-AB40-9517-617C6594B294}" type="pres">
      <dgm:prSet presAssocID="{9A3CCA34-BBB7-324F-99EE-0DC9D198C5A4}" presName="hierChild3" presStyleCnt="0"/>
      <dgm:spPr/>
    </dgm:pt>
    <dgm:pt modelId="{B4745EFA-7DDB-FD45-895D-75D62F72CE85}" type="pres">
      <dgm:prSet presAssocID="{788F8BD0-58FF-9B41-93C6-810E3CDCC15C}" presName="Name19" presStyleLbl="parChTrans1D3" presStyleIdx="5" presStyleCnt="7"/>
      <dgm:spPr/>
    </dgm:pt>
    <dgm:pt modelId="{1AEED8AE-910E-154D-861F-949DF285880C}" type="pres">
      <dgm:prSet presAssocID="{04CB57C0-FC90-C94A-A893-F62E024EA5DD}" presName="Name21" presStyleCnt="0"/>
      <dgm:spPr/>
    </dgm:pt>
    <dgm:pt modelId="{FD930E4A-BB07-6D4D-B7B6-2222FDACDE05}" type="pres">
      <dgm:prSet presAssocID="{04CB57C0-FC90-C94A-A893-F62E024EA5DD}" presName="level2Shape" presStyleLbl="node3" presStyleIdx="5" presStyleCnt="7"/>
      <dgm:spPr/>
    </dgm:pt>
    <dgm:pt modelId="{42BD7AB8-7282-EF4E-96F9-AD6912FC372A}" type="pres">
      <dgm:prSet presAssocID="{04CB57C0-FC90-C94A-A893-F62E024EA5DD}" presName="hierChild3" presStyleCnt="0"/>
      <dgm:spPr/>
    </dgm:pt>
    <dgm:pt modelId="{FF040057-CBE3-2D42-95D5-CC6486F57406}" type="pres">
      <dgm:prSet presAssocID="{E96D62B7-98DB-1642-AFEC-DB0045E63598}" presName="Name19" presStyleLbl="parChTrans1D4" presStyleIdx="0" presStyleCnt="4"/>
      <dgm:spPr/>
    </dgm:pt>
    <dgm:pt modelId="{5B1B16B9-D02D-2C46-AF4A-13C815E4D4FD}" type="pres">
      <dgm:prSet presAssocID="{B67947A6-B615-3942-886C-7E4DA0D77DC2}" presName="Name21" presStyleCnt="0"/>
      <dgm:spPr/>
    </dgm:pt>
    <dgm:pt modelId="{190C7A15-5BE7-E449-8203-73F20C37E422}" type="pres">
      <dgm:prSet presAssocID="{B67947A6-B615-3942-886C-7E4DA0D77DC2}" presName="level2Shape" presStyleLbl="node4" presStyleIdx="0" presStyleCnt="4"/>
      <dgm:spPr/>
    </dgm:pt>
    <dgm:pt modelId="{F6850ACA-EA70-2542-9C79-80C01AA7FEAA}" type="pres">
      <dgm:prSet presAssocID="{B67947A6-B615-3942-886C-7E4DA0D77DC2}" presName="hierChild3" presStyleCnt="0"/>
      <dgm:spPr/>
    </dgm:pt>
    <dgm:pt modelId="{AB2C7138-8801-4D45-AB16-6FBAD6221840}" type="pres">
      <dgm:prSet presAssocID="{B9898B2A-AD75-EA48-A2D4-108E80EF8985}" presName="Name19" presStyleLbl="parChTrans1D4" presStyleIdx="1" presStyleCnt="4"/>
      <dgm:spPr/>
    </dgm:pt>
    <dgm:pt modelId="{7AC4D710-9362-5742-A222-748D7FFBFA34}" type="pres">
      <dgm:prSet presAssocID="{0FB58A5E-5525-784D-BE69-C6CDE3335B5B}" presName="Name21" presStyleCnt="0"/>
      <dgm:spPr/>
    </dgm:pt>
    <dgm:pt modelId="{D356B30A-7081-8D43-9520-066CAC232E22}" type="pres">
      <dgm:prSet presAssocID="{0FB58A5E-5525-784D-BE69-C6CDE3335B5B}" presName="level2Shape" presStyleLbl="node4" presStyleIdx="1" presStyleCnt="4"/>
      <dgm:spPr/>
    </dgm:pt>
    <dgm:pt modelId="{37D3B9FA-3347-C944-9133-50F78E354655}" type="pres">
      <dgm:prSet presAssocID="{0FB58A5E-5525-784D-BE69-C6CDE3335B5B}" presName="hierChild3" presStyleCnt="0"/>
      <dgm:spPr/>
    </dgm:pt>
    <dgm:pt modelId="{B16F4DFD-22DD-EA46-9BF5-8C25EF2AA239}" type="pres">
      <dgm:prSet presAssocID="{F94F9860-8F2B-F841-A6F1-0821E3A73B52}" presName="Name19" presStyleLbl="parChTrans1D4" presStyleIdx="2" presStyleCnt="4"/>
      <dgm:spPr/>
    </dgm:pt>
    <dgm:pt modelId="{1CB3B00E-2BDA-5748-84C5-42DE1D4E99A6}" type="pres">
      <dgm:prSet presAssocID="{5121AA56-018C-4E45-8A1E-D2BE253CF26D}" presName="Name21" presStyleCnt="0"/>
      <dgm:spPr/>
    </dgm:pt>
    <dgm:pt modelId="{7A77FC52-BCE1-374A-9E0A-1D4A4FDADCAB}" type="pres">
      <dgm:prSet presAssocID="{5121AA56-018C-4E45-8A1E-D2BE253CF26D}" presName="level2Shape" presStyleLbl="node4" presStyleIdx="2" presStyleCnt="4"/>
      <dgm:spPr/>
    </dgm:pt>
    <dgm:pt modelId="{A4E80211-4183-ED42-BF72-DB70F8CC46CF}" type="pres">
      <dgm:prSet presAssocID="{5121AA56-018C-4E45-8A1E-D2BE253CF26D}" presName="hierChild3" presStyleCnt="0"/>
      <dgm:spPr/>
    </dgm:pt>
    <dgm:pt modelId="{382D17AE-B196-A740-AC25-36A2D04D2BCD}" type="pres">
      <dgm:prSet presAssocID="{EFF5B1A2-473E-3648-B069-ADB5B2D2AB4C}" presName="Name19" presStyleLbl="parChTrans1D3" presStyleIdx="6" presStyleCnt="7"/>
      <dgm:spPr/>
    </dgm:pt>
    <dgm:pt modelId="{60768DDF-4385-2444-9352-1F7C222C994C}" type="pres">
      <dgm:prSet presAssocID="{5C4D94A4-5100-BE4B-9C44-6B03B86A5385}" presName="Name21" presStyleCnt="0"/>
      <dgm:spPr/>
    </dgm:pt>
    <dgm:pt modelId="{D753E24F-A91B-2847-A6BC-A16D4E1CACE6}" type="pres">
      <dgm:prSet presAssocID="{5C4D94A4-5100-BE4B-9C44-6B03B86A5385}" presName="level2Shape" presStyleLbl="node3" presStyleIdx="6" presStyleCnt="7"/>
      <dgm:spPr/>
    </dgm:pt>
    <dgm:pt modelId="{A2F9FA47-7984-704B-8907-1F552C5417A7}" type="pres">
      <dgm:prSet presAssocID="{5C4D94A4-5100-BE4B-9C44-6B03B86A5385}" presName="hierChild3" presStyleCnt="0"/>
      <dgm:spPr/>
    </dgm:pt>
    <dgm:pt modelId="{64A393F0-DB95-084B-BC05-AC134FD3007A}" type="pres">
      <dgm:prSet presAssocID="{7606A25B-4368-ED45-8502-450C60441F64}" presName="Name19" presStyleLbl="parChTrans1D4" presStyleIdx="3" presStyleCnt="4"/>
      <dgm:spPr/>
    </dgm:pt>
    <dgm:pt modelId="{CDAC22B8-9875-2A4E-A97B-16E8ACE16E78}" type="pres">
      <dgm:prSet presAssocID="{F2051312-FA4F-8E4E-AF1E-E0FD86E18C3F}" presName="Name21" presStyleCnt="0"/>
      <dgm:spPr/>
    </dgm:pt>
    <dgm:pt modelId="{5262E9ED-5DC7-5747-9B90-8987836B3020}" type="pres">
      <dgm:prSet presAssocID="{F2051312-FA4F-8E4E-AF1E-E0FD86E18C3F}" presName="level2Shape" presStyleLbl="node4" presStyleIdx="3" presStyleCnt="4"/>
      <dgm:spPr/>
    </dgm:pt>
    <dgm:pt modelId="{BAC7154A-2EDE-0641-B04B-FC40C1391F53}" type="pres">
      <dgm:prSet presAssocID="{F2051312-FA4F-8E4E-AF1E-E0FD86E18C3F}" presName="hierChild3" presStyleCnt="0"/>
      <dgm:spPr/>
    </dgm:pt>
    <dgm:pt modelId="{4EB3710F-3E10-6D4E-A1AF-1D2717D828FC}" type="pres">
      <dgm:prSet presAssocID="{CA8C5B23-D997-4E2B-931C-1DD7FF9D81D5}" presName="bgShapesFlow" presStyleCnt="0"/>
      <dgm:spPr/>
    </dgm:pt>
  </dgm:ptLst>
  <dgm:cxnLst>
    <dgm:cxn modelId="{5C448603-91BC-7A46-B14E-93637546FBAB}" type="presOf" srcId="{EFF5B1A2-473E-3648-B069-ADB5B2D2AB4C}" destId="{382D17AE-B196-A740-AC25-36A2D04D2BCD}" srcOrd="0" destOrd="0" presId="urn:microsoft.com/office/officeart/2005/8/layout/hierarchy6"/>
    <dgm:cxn modelId="{31EBA604-6B90-1140-AF99-BA3E06762888}" type="presOf" srcId="{61E51C7D-343E-6247-9563-DDE5A641BCD5}" destId="{AFA9658E-FA8C-1842-AAB9-5C1A503C8DEA}" srcOrd="0" destOrd="0" presId="urn:microsoft.com/office/officeart/2005/8/layout/hierarchy6"/>
    <dgm:cxn modelId="{8D01C504-C8A9-F044-971B-863BD713A547}" type="presOf" srcId="{221B7BB2-2B03-A243-9FA6-0808154D786B}" destId="{0F5C69AD-1EAC-6944-9FD0-76B6CD0A6993}" srcOrd="0" destOrd="0" presId="urn:microsoft.com/office/officeart/2005/8/layout/hierarchy6"/>
    <dgm:cxn modelId="{C35E4309-FE82-084A-B27A-7CB34A38AB9C}" srcId="{61E51C7D-343E-6247-9563-DDE5A641BCD5}" destId="{72A3F725-DACA-9C46-8135-162EFB7D482B}" srcOrd="1" destOrd="0" parTransId="{7ACDA64F-1748-F64E-B8FB-4384574AAE48}" sibTransId="{2CF26340-EED1-F246-ABCA-4DEB4EF51DF6}"/>
    <dgm:cxn modelId="{D9300C0D-A3B0-9E48-8228-A935A7AAAC12}" srcId="{B517364A-7A31-42D8-BB2D-E508DD8B3E56}" destId="{1ABACF3D-F01F-9041-BD58-7F16C12BEDCF}" srcOrd="2" destOrd="0" parTransId="{BA73D904-94A5-4A4B-A932-3BC6B4F93273}" sibTransId="{972452CF-AE40-1F4E-8761-051B49E056FA}"/>
    <dgm:cxn modelId="{B95FCC15-5B4F-9942-BFB0-A9251D61137C}" type="presOf" srcId="{41ADF9E7-31ED-9C4F-869E-4DBC5EE13930}" destId="{589DE165-30BA-164B-A1A9-B9BAFCC30F69}" srcOrd="0" destOrd="0" presId="urn:microsoft.com/office/officeart/2005/8/layout/hierarchy6"/>
    <dgm:cxn modelId="{42A8F616-DC0B-ED4A-9A54-87990ECF4428}" srcId="{1ABACF3D-F01F-9041-BD58-7F16C12BEDCF}" destId="{04CB57C0-FC90-C94A-A893-F62E024EA5DD}" srcOrd="1" destOrd="0" parTransId="{788F8BD0-58FF-9B41-93C6-810E3CDCC15C}" sibTransId="{5C610C25-2BE5-9842-B1B8-0D8DAC6FD95E}"/>
    <dgm:cxn modelId="{FE214521-C07A-1B4F-9AE9-3A9A18FD6BD1}" type="presOf" srcId="{0543436D-2611-6444-AD37-F5DFA56E23CD}" destId="{8FB4C60A-E7FE-FD45-B973-58E95867504C}" srcOrd="0" destOrd="0" presId="urn:microsoft.com/office/officeart/2005/8/layout/hierarchy6"/>
    <dgm:cxn modelId="{242C7624-188B-794C-B140-757B0F49ED14}" srcId="{B517364A-7A31-42D8-BB2D-E508DD8B3E56}" destId="{6670B082-B5D2-3D4E-BB4C-E299169597BA}" srcOrd="0" destOrd="0" parTransId="{2609F459-98DA-A542-A1A2-7024A61935D7}" sibTransId="{7A11234D-EB2E-B04C-A1EF-441E6D0AD780}"/>
    <dgm:cxn modelId="{43795825-853F-4961-89EE-4E4A3007044A}" srcId="{CA8C5B23-D997-4E2B-931C-1DD7FF9D81D5}" destId="{B517364A-7A31-42D8-BB2D-E508DD8B3E56}" srcOrd="0" destOrd="0" parTransId="{8811251C-8646-4A0B-A9F3-98456DE78595}" sibTransId="{2A915C7A-5AB5-4CD7-99D2-83179E9768AE}"/>
    <dgm:cxn modelId="{726F3826-3254-EB45-8C28-31CD3946A96F}" type="presOf" srcId="{B517364A-7A31-42D8-BB2D-E508DD8B3E56}" destId="{D05909CF-2164-1347-8AE0-DD825090211D}" srcOrd="0" destOrd="0" presId="urn:microsoft.com/office/officeart/2005/8/layout/hierarchy6"/>
    <dgm:cxn modelId="{CAEA3539-4AA4-1340-B88D-952B5F46091A}" type="presOf" srcId="{1ABACF3D-F01F-9041-BD58-7F16C12BEDCF}" destId="{B23F2297-7A31-C54B-9EEA-9F2506ADD756}" srcOrd="0" destOrd="0" presId="urn:microsoft.com/office/officeart/2005/8/layout/hierarchy6"/>
    <dgm:cxn modelId="{3D5CCE3C-D0DB-284D-9BFA-3FFB9C1F83C8}" type="presOf" srcId="{788F8BD0-58FF-9B41-93C6-810E3CDCC15C}" destId="{B4745EFA-7DDB-FD45-895D-75D62F72CE85}" srcOrd="0" destOrd="0" presId="urn:microsoft.com/office/officeart/2005/8/layout/hierarchy6"/>
    <dgm:cxn modelId="{24292646-8DEF-2041-9F76-9C2677372996}" srcId="{6670B082-B5D2-3D4E-BB4C-E299169597BA}" destId="{707F11B3-891A-3F48-8EEE-A4E916557B50}" srcOrd="0" destOrd="0" parTransId="{41ADF9E7-31ED-9C4F-869E-4DBC5EE13930}" sibTransId="{E225C66C-FB23-AB4C-BD0C-CBAAF6CB1670}"/>
    <dgm:cxn modelId="{3F0AC14E-2AFE-4845-81CD-D007B2798DBC}" type="presOf" srcId="{9A3CCA34-BBB7-324F-99EE-0DC9D198C5A4}" destId="{435F777C-BBB7-FD42-A7AE-00C6DB85BABF}" srcOrd="0" destOrd="0" presId="urn:microsoft.com/office/officeart/2005/8/layout/hierarchy6"/>
    <dgm:cxn modelId="{3FFB8957-BA30-BD49-84CA-B79B5EC24ED8}" srcId="{1ABACF3D-F01F-9041-BD58-7F16C12BEDCF}" destId="{9A3CCA34-BBB7-324F-99EE-0DC9D198C5A4}" srcOrd="0" destOrd="0" parTransId="{13616D34-E354-334E-B6FD-88BD0192A24B}" sibTransId="{B005AF56-C207-FC43-8ED6-9EBBC20367D7}"/>
    <dgm:cxn modelId="{9D2E585D-8EB9-6C41-B437-D4939D8D4642}" srcId="{5C4D94A4-5100-BE4B-9C44-6B03B86A5385}" destId="{F2051312-FA4F-8E4E-AF1E-E0FD86E18C3F}" srcOrd="0" destOrd="0" parTransId="{7606A25B-4368-ED45-8502-450C60441F64}" sibTransId="{AAE633EA-30AE-BF49-957E-5CC20145C66E}"/>
    <dgm:cxn modelId="{76403563-B1C5-9F4C-BF00-07778EE0C45D}" srcId="{61E51C7D-343E-6247-9563-DDE5A641BCD5}" destId="{28E24E69-FF31-2A42-9A00-237722080597}" srcOrd="0" destOrd="0" parTransId="{0543436D-2611-6444-AD37-F5DFA56E23CD}" sibTransId="{11717012-A296-D048-9A17-CB36C4A765D3}"/>
    <dgm:cxn modelId="{91D4D469-4A5A-4D4F-BE0B-A037FCC5B247}" type="presOf" srcId="{35D181C6-86AB-6945-8691-E4BBA9E36B66}" destId="{5F3E933C-1576-4348-AF12-13EFDD31669D}" srcOrd="0" destOrd="0" presId="urn:microsoft.com/office/officeart/2005/8/layout/hierarchy6"/>
    <dgm:cxn modelId="{633D686F-CED0-CE4E-B743-46E1132E5E76}" type="presOf" srcId="{5121AA56-018C-4E45-8A1E-D2BE253CF26D}" destId="{7A77FC52-BCE1-374A-9E0A-1D4A4FDADCAB}" srcOrd="0" destOrd="0" presId="urn:microsoft.com/office/officeart/2005/8/layout/hierarchy6"/>
    <dgm:cxn modelId="{4F70DD73-295A-0045-B72C-DA0632FAACB4}" type="presOf" srcId="{F2051312-FA4F-8E4E-AF1E-E0FD86E18C3F}" destId="{5262E9ED-5DC7-5747-9B90-8987836B3020}" srcOrd="0" destOrd="0" presId="urn:microsoft.com/office/officeart/2005/8/layout/hierarchy6"/>
    <dgm:cxn modelId="{B6541174-4FA3-494A-AE27-953FF3957850}" srcId="{B517364A-7A31-42D8-BB2D-E508DD8B3E56}" destId="{61E51C7D-343E-6247-9563-DDE5A641BCD5}" srcOrd="1" destOrd="0" parTransId="{221B7BB2-2B03-A243-9FA6-0808154D786B}" sibTransId="{4E40B027-FFAD-1F4E-8005-4A2CF24AE661}"/>
    <dgm:cxn modelId="{8CEB837D-2289-9545-B1ED-9F2DC9CB278B}" type="presOf" srcId="{B67947A6-B615-3942-886C-7E4DA0D77DC2}" destId="{190C7A15-5BE7-E449-8203-73F20C37E422}" srcOrd="0" destOrd="0" presId="urn:microsoft.com/office/officeart/2005/8/layout/hierarchy6"/>
    <dgm:cxn modelId="{D12B8F7E-F119-734E-97C0-F10DEC2B7AA1}" type="presOf" srcId="{E96D62B7-98DB-1642-AFEC-DB0045E63598}" destId="{FF040057-CBE3-2D42-95D5-CC6486F57406}" srcOrd="0" destOrd="0" presId="urn:microsoft.com/office/officeart/2005/8/layout/hierarchy6"/>
    <dgm:cxn modelId="{3C9B6C86-A52A-6B40-8D75-6C5641E31FE5}" type="presOf" srcId="{7ACDA64F-1748-F64E-B8FB-4384574AAE48}" destId="{6BAE3323-59B0-6443-864C-74835DEC049F}" srcOrd="0" destOrd="0" presId="urn:microsoft.com/office/officeart/2005/8/layout/hierarchy6"/>
    <dgm:cxn modelId="{A754F987-9E7A-C442-BF33-20FBD2B67618}" type="presOf" srcId="{CA8C5B23-D997-4E2B-931C-1DD7FF9D81D5}" destId="{64C7ED7A-0B0E-4146-9789-7B7DE8F47AE8}" srcOrd="0" destOrd="0" presId="urn:microsoft.com/office/officeart/2005/8/layout/hierarchy6"/>
    <dgm:cxn modelId="{D7EDB78B-9115-7140-9607-76F477F50791}" type="presOf" srcId="{5C4D94A4-5100-BE4B-9C44-6B03B86A5385}" destId="{D753E24F-A91B-2847-A6BC-A16D4E1CACE6}" srcOrd="0" destOrd="0" presId="urn:microsoft.com/office/officeart/2005/8/layout/hierarchy6"/>
    <dgm:cxn modelId="{EFFA758D-2EB5-8143-BE25-DBBBFAC39847}" type="presOf" srcId="{B9898B2A-AD75-EA48-A2D4-108E80EF8985}" destId="{AB2C7138-8801-4D45-AB16-6FBAD6221840}" srcOrd="0" destOrd="0" presId="urn:microsoft.com/office/officeart/2005/8/layout/hierarchy6"/>
    <dgm:cxn modelId="{9EFF518E-FFB0-724C-8AD4-C95F1C1A8C27}" srcId="{1ABACF3D-F01F-9041-BD58-7F16C12BEDCF}" destId="{5C4D94A4-5100-BE4B-9C44-6B03B86A5385}" srcOrd="2" destOrd="0" parTransId="{EFF5B1A2-473E-3648-B069-ADB5B2D2AB4C}" sibTransId="{63EEF3A7-135D-1C4F-81A1-54ABDA3DB190}"/>
    <dgm:cxn modelId="{1E7CBE8F-3CB6-2347-A27F-DA1B6D75BAAC}" type="presOf" srcId="{6670B082-B5D2-3D4E-BB4C-E299169597BA}" destId="{AAC3F5E7-8130-5741-8D9E-EFCFB56CD65D}" srcOrd="0" destOrd="0" presId="urn:microsoft.com/office/officeart/2005/8/layout/hierarchy6"/>
    <dgm:cxn modelId="{DD13CD95-8B37-5D4E-ADFA-12E2A5D57F17}" type="presOf" srcId="{7606A25B-4368-ED45-8502-450C60441F64}" destId="{64A393F0-DB95-084B-BC05-AC134FD3007A}" srcOrd="0" destOrd="0" presId="urn:microsoft.com/office/officeart/2005/8/layout/hierarchy6"/>
    <dgm:cxn modelId="{330813A4-0BA9-3544-90E2-7D4D2E65C9C6}" type="presOf" srcId="{04CB57C0-FC90-C94A-A893-F62E024EA5DD}" destId="{FD930E4A-BB07-6D4D-B7B6-2222FDACDE05}" srcOrd="0" destOrd="0" presId="urn:microsoft.com/office/officeart/2005/8/layout/hierarchy6"/>
    <dgm:cxn modelId="{7F5AECA7-3D04-D145-BCE7-DC5AFF631F43}" type="presOf" srcId="{2609F459-98DA-A542-A1A2-7024A61935D7}" destId="{283959F7-3BFF-5E4D-A3D2-BD00FBE3C20F}" srcOrd="0" destOrd="0" presId="urn:microsoft.com/office/officeart/2005/8/layout/hierarchy6"/>
    <dgm:cxn modelId="{080AA6B0-6E71-914F-9B8E-9BF91169500D}" type="presOf" srcId="{F94F9860-8F2B-F841-A6F1-0821E3A73B52}" destId="{B16F4DFD-22DD-EA46-9BF5-8C25EF2AA239}" srcOrd="0" destOrd="0" presId="urn:microsoft.com/office/officeart/2005/8/layout/hierarchy6"/>
    <dgm:cxn modelId="{207B57B4-FAD2-5344-B053-46A720844AD2}" type="presOf" srcId="{15DBDB0D-4B03-F14F-A802-EBCDC38DA189}" destId="{E55F6454-70D9-E74E-928E-417B31EB5786}" srcOrd="0" destOrd="0" presId="urn:microsoft.com/office/officeart/2005/8/layout/hierarchy6"/>
    <dgm:cxn modelId="{DB062DB6-CC95-FA4D-9FCE-FA18F139105A}" type="presOf" srcId="{28E24E69-FF31-2A42-9A00-237722080597}" destId="{DEF7E838-513D-A545-87C5-F39291096E28}" srcOrd="0" destOrd="0" presId="urn:microsoft.com/office/officeart/2005/8/layout/hierarchy6"/>
    <dgm:cxn modelId="{AB0C9CC0-4A80-AE49-A31C-81FA93BB3D72}" type="presOf" srcId="{0FB58A5E-5525-784D-BE69-C6CDE3335B5B}" destId="{D356B30A-7081-8D43-9520-066CAC232E22}" srcOrd="0" destOrd="0" presId="urn:microsoft.com/office/officeart/2005/8/layout/hierarchy6"/>
    <dgm:cxn modelId="{D632A7C1-2CD2-1F41-8D62-C707B8AC0D24}" srcId="{6670B082-B5D2-3D4E-BB4C-E299169597BA}" destId="{15DBDB0D-4B03-F14F-A802-EBCDC38DA189}" srcOrd="1" destOrd="0" parTransId="{35D181C6-86AB-6945-8691-E4BBA9E36B66}" sibTransId="{BE0AC8A2-5FBD-8747-9B52-1697540435DD}"/>
    <dgm:cxn modelId="{098919C6-7250-A446-AF30-1CE01A4EE9CD}" srcId="{04CB57C0-FC90-C94A-A893-F62E024EA5DD}" destId="{B67947A6-B615-3942-886C-7E4DA0D77DC2}" srcOrd="0" destOrd="0" parTransId="{E96D62B7-98DB-1642-AFEC-DB0045E63598}" sibTransId="{BCE6ACF3-314F-7A41-9EA4-55DDADF7F2A0}"/>
    <dgm:cxn modelId="{F019E1CD-7F00-DD46-B32E-90F16BE4C46D}" srcId="{04CB57C0-FC90-C94A-A893-F62E024EA5DD}" destId="{5121AA56-018C-4E45-8A1E-D2BE253CF26D}" srcOrd="2" destOrd="0" parTransId="{F94F9860-8F2B-F841-A6F1-0821E3A73B52}" sibTransId="{C26B3E9D-D37D-E74F-8748-D74A60356CFD}"/>
    <dgm:cxn modelId="{79100CD9-ADB3-B642-8AE4-12C5CB6076F4}" type="presOf" srcId="{13616D34-E354-334E-B6FD-88BD0192A24B}" destId="{5CA9075F-56C2-5147-B482-BB7B08820101}" srcOrd="0" destOrd="0" presId="urn:microsoft.com/office/officeart/2005/8/layout/hierarchy6"/>
    <dgm:cxn modelId="{37EE3ADE-16E4-1B4F-84C5-7A9D2E719A0D}" type="presOf" srcId="{707F11B3-891A-3F48-8EEE-A4E916557B50}" destId="{75A22656-3A15-1A49-815C-CADB444CE75E}" srcOrd="0" destOrd="0" presId="urn:microsoft.com/office/officeart/2005/8/layout/hierarchy6"/>
    <dgm:cxn modelId="{6590EEE6-8D16-C641-A746-A72FB8AA3CF0}" srcId="{04CB57C0-FC90-C94A-A893-F62E024EA5DD}" destId="{0FB58A5E-5525-784D-BE69-C6CDE3335B5B}" srcOrd="1" destOrd="0" parTransId="{B9898B2A-AD75-EA48-A2D4-108E80EF8985}" sibTransId="{FC92EBE5-958B-874E-BE0C-5C01738C273F}"/>
    <dgm:cxn modelId="{8727C5F7-BFF0-C844-8BDF-477AB74EA7E5}" type="presOf" srcId="{BA73D904-94A5-4A4B-A932-3BC6B4F93273}" destId="{05244509-A9A1-B449-8FFB-657C061D86B2}" srcOrd="0" destOrd="0" presId="urn:microsoft.com/office/officeart/2005/8/layout/hierarchy6"/>
    <dgm:cxn modelId="{D359F5FD-6342-DC44-A1D7-10D4671EE268}" type="presOf" srcId="{72A3F725-DACA-9C46-8135-162EFB7D482B}" destId="{8E723301-652E-F441-A638-81AFB22A9343}" srcOrd="0" destOrd="0" presId="urn:microsoft.com/office/officeart/2005/8/layout/hierarchy6"/>
    <dgm:cxn modelId="{BB634094-7393-0B49-AC81-BE639B3373C6}" type="presParOf" srcId="{64C7ED7A-0B0E-4146-9789-7B7DE8F47AE8}" destId="{3401F4CC-E0DF-0F48-9F3C-BEB0A7F6238B}" srcOrd="0" destOrd="0" presId="urn:microsoft.com/office/officeart/2005/8/layout/hierarchy6"/>
    <dgm:cxn modelId="{9B168537-2E16-9D49-8768-5F603BF995EE}" type="presParOf" srcId="{3401F4CC-E0DF-0F48-9F3C-BEB0A7F6238B}" destId="{322D6682-09D9-F84E-9760-C4094735ED34}" srcOrd="0" destOrd="0" presId="urn:microsoft.com/office/officeart/2005/8/layout/hierarchy6"/>
    <dgm:cxn modelId="{AA9D6E66-AC6D-B346-B597-31FF7BAFFECE}" type="presParOf" srcId="{322D6682-09D9-F84E-9760-C4094735ED34}" destId="{591DBAEF-26DD-C74F-87D6-7BBD03A0938C}" srcOrd="0" destOrd="0" presId="urn:microsoft.com/office/officeart/2005/8/layout/hierarchy6"/>
    <dgm:cxn modelId="{39A718D7-35D6-8D42-BDD4-406E8AE95EE5}" type="presParOf" srcId="{591DBAEF-26DD-C74F-87D6-7BBD03A0938C}" destId="{D05909CF-2164-1347-8AE0-DD825090211D}" srcOrd="0" destOrd="0" presId="urn:microsoft.com/office/officeart/2005/8/layout/hierarchy6"/>
    <dgm:cxn modelId="{817E3582-3AD5-E041-B359-A0E7A8BA5ED2}" type="presParOf" srcId="{591DBAEF-26DD-C74F-87D6-7BBD03A0938C}" destId="{D83216B1-61C2-FF49-A924-6A5B1E34A7E5}" srcOrd="1" destOrd="0" presId="urn:microsoft.com/office/officeart/2005/8/layout/hierarchy6"/>
    <dgm:cxn modelId="{63CA20B1-682C-8D46-A0B2-A8947D6E8AF2}" type="presParOf" srcId="{D83216B1-61C2-FF49-A924-6A5B1E34A7E5}" destId="{283959F7-3BFF-5E4D-A3D2-BD00FBE3C20F}" srcOrd="0" destOrd="0" presId="urn:microsoft.com/office/officeart/2005/8/layout/hierarchy6"/>
    <dgm:cxn modelId="{13A2436F-6802-AC4B-A604-CB064E22EDEF}" type="presParOf" srcId="{D83216B1-61C2-FF49-A924-6A5B1E34A7E5}" destId="{407A4C63-A1CA-7E47-A140-4890CE186418}" srcOrd="1" destOrd="0" presId="urn:microsoft.com/office/officeart/2005/8/layout/hierarchy6"/>
    <dgm:cxn modelId="{74C8D700-7903-3F4A-90B9-2EDB9F1526D1}" type="presParOf" srcId="{407A4C63-A1CA-7E47-A140-4890CE186418}" destId="{AAC3F5E7-8130-5741-8D9E-EFCFB56CD65D}" srcOrd="0" destOrd="0" presId="urn:microsoft.com/office/officeart/2005/8/layout/hierarchy6"/>
    <dgm:cxn modelId="{00AA0ECD-5849-C341-BF8A-A34F00D82272}" type="presParOf" srcId="{407A4C63-A1CA-7E47-A140-4890CE186418}" destId="{0420D548-7552-6D4F-A922-97059D3C49BE}" srcOrd="1" destOrd="0" presId="urn:microsoft.com/office/officeart/2005/8/layout/hierarchy6"/>
    <dgm:cxn modelId="{D89D711E-DEC0-0349-BF0A-BA9E1CA33118}" type="presParOf" srcId="{0420D548-7552-6D4F-A922-97059D3C49BE}" destId="{589DE165-30BA-164B-A1A9-B9BAFCC30F69}" srcOrd="0" destOrd="0" presId="urn:microsoft.com/office/officeart/2005/8/layout/hierarchy6"/>
    <dgm:cxn modelId="{B1483E99-E882-5144-82C1-B8DD7B4F3B5D}" type="presParOf" srcId="{0420D548-7552-6D4F-A922-97059D3C49BE}" destId="{F8DD17DC-9BF4-CA4D-99AE-2EB0EFF90B9F}" srcOrd="1" destOrd="0" presId="urn:microsoft.com/office/officeart/2005/8/layout/hierarchy6"/>
    <dgm:cxn modelId="{61717907-16C1-6442-90A1-BE4A0076122D}" type="presParOf" srcId="{F8DD17DC-9BF4-CA4D-99AE-2EB0EFF90B9F}" destId="{75A22656-3A15-1A49-815C-CADB444CE75E}" srcOrd="0" destOrd="0" presId="urn:microsoft.com/office/officeart/2005/8/layout/hierarchy6"/>
    <dgm:cxn modelId="{7BC4B453-6AA7-B040-80F3-C8482F875B66}" type="presParOf" srcId="{F8DD17DC-9BF4-CA4D-99AE-2EB0EFF90B9F}" destId="{E2B2C77E-3D84-F14A-825B-8B8F488CADB9}" srcOrd="1" destOrd="0" presId="urn:microsoft.com/office/officeart/2005/8/layout/hierarchy6"/>
    <dgm:cxn modelId="{C3952A6A-AA8A-5D4C-8381-7AB7A9856C12}" type="presParOf" srcId="{0420D548-7552-6D4F-A922-97059D3C49BE}" destId="{5F3E933C-1576-4348-AF12-13EFDD31669D}" srcOrd="2" destOrd="0" presId="urn:microsoft.com/office/officeart/2005/8/layout/hierarchy6"/>
    <dgm:cxn modelId="{F1C5153D-D6C6-C64A-8B1C-D3418E7F7431}" type="presParOf" srcId="{0420D548-7552-6D4F-A922-97059D3C49BE}" destId="{B323C413-E1AB-214D-9BF9-C6869E148435}" srcOrd="3" destOrd="0" presId="urn:microsoft.com/office/officeart/2005/8/layout/hierarchy6"/>
    <dgm:cxn modelId="{FCF5246A-8D27-9941-9070-0FF955C70EA0}" type="presParOf" srcId="{B323C413-E1AB-214D-9BF9-C6869E148435}" destId="{E55F6454-70D9-E74E-928E-417B31EB5786}" srcOrd="0" destOrd="0" presId="urn:microsoft.com/office/officeart/2005/8/layout/hierarchy6"/>
    <dgm:cxn modelId="{602F784D-21E7-8949-A7A8-D90168E1E82F}" type="presParOf" srcId="{B323C413-E1AB-214D-9BF9-C6869E148435}" destId="{6B678499-A6AC-EB4E-93EC-C555645735FB}" srcOrd="1" destOrd="0" presId="urn:microsoft.com/office/officeart/2005/8/layout/hierarchy6"/>
    <dgm:cxn modelId="{DE29E07E-BFB5-0C41-8E55-98303519B2AD}" type="presParOf" srcId="{D83216B1-61C2-FF49-A924-6A5B1E34A7E5}" destId="{0F5C69AD-1EAC-6944-9FD0-76B6CD0A6993}" srcOrd="2" destOrd="0" presId="urn:microsoft.com/office/officeart/2005/8/layout/hierarchy6"/>
    <dgm:cxn modelId="{31E05574-D456-FE40-A6F4-6B41453DC825}" type="presParOf" srcId="{D83216B1-61C2-FF49-A924-6A5B1E34A7E5}" destId="{E9EC71F6-9749-604A-822D-3AB2B6D0A65B}" srcOrd="3" destOrd="0" presId="urn:microsoft.com/office/officeart/2005/8/layout/hierarchy6"/>
    <dgm:cxn modelId="{3EE0E91B-303A-3B47-94EF-4210F941D2F0}" type="presParOf" srcId="{E9EC71F6-9749-604A-822D-3AB2B6D0A65B}" destId="{AFA9658E-FA8C-1842-AAB9-5C1A503C8DEA}" srcOrd="0" destOrd="0" presId="urn:microsoft.com/office/officeart/2005/8/layout/hierarchy6"/>
    <dgm:cxn modelId="{067B205F-CEBE-E546-95BA-701168BAB3E9}" type="presParOf" srcId="{E9EC71F6-9749-604A-822D-3AB2B6D0A65B}" destId="{101A6D71-E899-2E45-9ECC-80C1682693FB}" srcOrd="1" destOrd="0" presId="urn:microsoft.com/office/officeart/2005/8/layout/hierarchy6"/>
    <dgm:cxn modelId="{320F0631-8D70-5F41-BAA4-A29A90ECF381}" type="presParOf" srcId="{101A6D71-E899-2E45-9ECC-80C1682693FB}" destId="{8FB4C60A-E7FE-FD45-B973-58E95867504C}" srcOrd="0" destOrd="0" presId="urn:microsoft.com/office/officeart/2005/8/layout/hierarchy6"/>
    <dgm:cxn modelId="{5FB53075-3023-AB4E-A457-39FE3D4E9223}" type="presParOf" srcId="{101A6D71-E899-2E45-9ECC-80C1682693FB}" destId="{17E1A4BE-BB5B-3246-828C-186E25CC2BCD}" srcOrd="1" destOrd="0" presId="urn:microsoft.com/office/officeart/2005/8/layout/hierarchy6"/>
    <dgm:cxn modelId="{AD90B17A-DD92-A840-A04C-0CC5F4E9289F}" type="presParOf" srcId="{17E1A4BE-BB5B-3246-828C-186E25CC2BCD}" destId="{DEF7E838-513D-A545-87C5-F39291096E28}" srcOrd="0" destOrd="0" presId="urn:microsoft.com/office/officeart/2005/8/layout/hierarchy6"/>
    <dgm:cxn modelId="{74014F51-160F-3A44-B41F-54D99785E1FE}" type="presParOf" srcId="{17E1A4BE-BB5B-3246-828C-186E25CC2BCD}" destId="{78A7B038-11D6-0040-947A-53643DE426EE}" srcOrd="1" destOrd="0" presId="urn:microsoft.com/office/officeart/2005/8/layout/hierarchy6"/>
    <dgm:cxn modelId="{04FB7E7D-20AB-2444-986E-1CB09D80C948}" type="presParOf" srcId="{101A6D71-E899-2E45-9ECC-80C1682693FB}" destId="{6BAE3323-59B0-6443-864C-74835DEC049F}" srcOrd="2" destOrd="0" presId="urn:microsoft.com/office/officeart/2005/8/layout/hierarchy6"/>
    <dgm:cxn modelId="{5789B11E-0AED-C243-8B6F-02CBFB62BED1}" type="presParOf" srcId="{101A6D71-E899-2E45-9ECC-80C1682693FB}" destId="{0D9285AE-ECA0-B342-88A3-B22B5793A6D6}" srcOrd="3" destOrd="0" presId="urn:microsoft.com/office/officeart/2005/8/layout/hierarchy6"/>
    <dgm:cxn modelId="{FB4A21B6-951A-684B-AA46-2268D0D5D4CF}" type="presParOf" srcId="{0D9285AE-ECA0-B342-88A3-B22B5793A6D6}" destId="{8E723301-652E-F441-A638-81AFB22A9343}" srcOrd="0" destOrd="0" presId="urn:microsoft.com/office/officeart/2005/8/layout/hierarchy6"/>
    <dgm:cxn modelId="{3C73E274-E4F4-E042-8B99-22D498B1532F}" type="presParOf" srcId="{0D9285AE-ECA0-B342-88A3-B22B5793A6D6}" destId="{F909CF18-0C7F-F942-87D2-A2B22DDC96B3}" srcOrd="1" destOrd="0" presId="urn:microsoft.com/office/officeart/2005/8/layout/hierarchy6"/>
    <dgm:cxn modelId="{AFABFFD3-8CE5-0B43-93C0-BA5195C1A02D}" type="presParOf" srcId="{D83216B1-61C2-FF49-A924-6A5B1E34A7E5}" destId="{05244509-A9A1-B449-8FFB-657C061D86B2}" srcOrd="4" destOrd="0" presId="urn:microsoft.com/office/officeart/2005/8/layout/hierarchy6"/>
    <dgm:cxn modelId="{EF62CD6E-011F-2A4B-94AA-4A59FFCB9CE1}" type="presParOf" srcId="{D83216B1-61C2-FF49-A924-6A5B1E34A7E5}" destId="{DC96C056-1269-D14A-BB6F-ACA017E5AF31}" srcOrd="5" destOrd="0" presId="urn:microsoft.com/office/officeart/2005/8/layout/hierarchy6"/>
    <dgm:cxn modelId="{1C6EACC9-45D4-874E-BF58-845FFD5DBEDF}" type="presParOf" srcId="{DC96C056-1269-D14A-BB6F-ACA017E5AF31}" destId="{B23F2297-7A31-C54B-9EEA-9F2506ADD756}" srcOrd="0" destOrd="0" presId="urn:microsoft.com/office/officeart/2005/8/layout/hierarchy6"/>
    <dgm:cxn modelId="{F5659736-E74B-6944-98B8-60C244D6E987}" type="presParOf" srcId="{DC96C056-1269-D14A-BB6F-ACA017E5AF31}" destId="{64C99E91-7C04-A744-8D12-090275ECDD4F}" srcOrd="1" destOrd="0" presId="urn:microsoft.com/office/officeart/2005/8/layout/hierarchy6"/>
    <dgm:cxn modelId="{FB4B9BA3-28BF-E448-8A32-67AAA11CA11E}" type="presParOf" srcId="{64C99E91-7C04-A744-8D12-090275ECDD4F}" destId="{5CA9075F-56C2-5147-B482-BB7B08820101}" srcOrd="0" destOrd="0" presId="urn:microsoft.com/office/officeart/2005/8/layout/hierarchy6"/>
    <dgm:cxn modelId="{6963DA47-926E-9247-A7FF-226EDA58B1CE}" type="presParOf" srcId="{64C99E91-7C04-A744-8D12-090275ECDD4F}" destId="{3F385565-E696-C940-949B-DE68B4E6CEAA}" srcOrd="1" destOrd="0" presId="urn:microsoft.com/office/officeart/2005/8/layout/hierarchy6"/>
    <dgm:cxn modelId="{A0D69CC0-0AF9-4A44-8B8B-D9014DE376E7}" type="presParOf" srcId="{3F385565-E696-C940-949B-DE68B4E6CEAA}" destId="{435F777C-BBB7-FD42-A7AE-00C6DB85BABF}" srcOrd="0" destOrd="0" presId="urn:microsoft.com/office/officeart/2005/8/layout/hierarchy6"/>
    <dgm:cxn modelId="{E6DDB77C-82BE-E445-86D9-39EECF823A2E}" type="presParOf" srcId="{3F385565-E696-C940-949B-DE68B4E6CEAA}" destId="{CC56C4F9-FD3C-AB40-9517-617C6594B294}" srcOrd="1" destOrd="0" presId="urn:microsoft.com/office/officeart/2005/8/layout/hierarchy6"/>
    <dgm:cxn modelId="{22C2A870-B909-8242-9FCB-8C5C77C9A347}" type="presParOf" srcId="{64C99E91-7C04-A744-8D12-090275ECDD4F}" destId="{B4745EFA-7DDB-FD45-895D-75D62F72CE85}" srcOrd="2" destOrd="0" presId="urn:microsoft.com/office/officeart/2005/8/layout/hierarchy6"/>
    <dgm:cxn modelId="{F0173FFB-7F11-F140-B495-446BCFAA0201}" type="presParOf" srcId="{64C99E91-7C04-A744-8D12-090275ECDD4F}" destId="{1AEED8AE-910E-154D-861F-949DF285880C}" srcOrd="3" destOrd="0" presId="urn:microsoft.com/office/officeart/2005/8/layout/hierarchy6"/>
    <dgm:cxn modelId="{925476F9-D556-FB48-9853-CB4C32634346}" type="presParOf" srcId="{1AEED8AE-910E-154D-861F-949DF285880C}" destId="{FD930E4A-BB07-6D4D-B7B6-2222FDACDE05}" srcOrd="0" destOrd="0" presId="urn:microsoft.com/office/officeart/2005/8/layout/hierarchy6"/>
    <dgm:cxn modelId="{A8F813D3-665B-1F47-A375-404522670C86}" type="presParOf" srcId="{1AEED8AE-910E-154D-861F-949DF285880C}" destId="{42BD7AB8-7282-EF4E-96F9-AD6912FC372A}" srcOrd="1" destOrd="0" presId="urn:microsoft.com/office/officeart/2005/8/layout/hierarchy6"/>
    <dgm:cxn modelId="{921A8F59-6BA3-AA42-8A1F-E0E997D5E76E}" type="presParOf" srcId="{42BD7AB8-7282-EF4E-96F9-AD6912FC372A}" destId="{FF040057-CBE3-2D42-95D5-CC6486F57406}" srcOrd="0" destOrd="0" presId="urn:microsoft.com/office/officeart/2005/8/layout/hierarchy6"/>
    <dgm:cxn modelId="{AC153687-C793-3F41-B93B-2EB9756091D4}" type="presParOf" srcId="{42BD7AB8-7282-EF4E-96F9-AD6912FC372A}" destId="{5B1B16B9-D02D-2C46-AF4A-13C815E4D4FD}" srcOrd="1" destOrd="0" presId="urn:microsoft.com/office/officeart/2005/8/layout/hierarchy6"/>
    <dgm:cxn modelId="{4E4B2630-61B7-104B-8F28-B13968786992}" type="presParOf" srcId="{5B1B16B9-D02D-2C46-AF4A-13C815E4D4FD}" destId="{190C7A15-5BE7-E449-8203-73F20C37E422}" srcOrd="0" destOrd="0" presId="urn:microsoft.com/office/officeart/2005/8/layout/hierarchy6"/>
    <dgm:cxn modelId="{588FF880-C5AC-C849-8A2F-AFF305981079}" type="presParOf" srcId="{5B1B16B9-D02D-2C46-AF4A-13C815E4D4FD}" destId="{F6850ACA-EA70-2542-9C79-80C01AA7FEAA}" srcOrd="1" destOrd="0" presId="urn:microsoft.com/office/officeart/2005/8/layout/hierarchy6"/>
    <dgm:cxn modelId="{A8777599-8110-6743-95A5-937A25CDADD8}" type="presParOf" srcId="{42BD7AB8-7282-EF4E-96F9-AD6912FC372A}" destId="{AB2C7138-8801-4D45-AB16-6FBAD6221840}" srcOrd="2" destOrd="0" presId="urn:microsoft.com/office/officeart/2005/8/layout/hierarchy6"/>
    <dgm:cxn modelId="{F03B1CA5-9BC7-AE40-809A-A059E9E1C7A1}" type="presParOf" srcId="{42BD7AB8-7282-EF4E-96F9-AD6912FC372A}" destId="{7AC4D710-9362-5742-A222-748D7FFBFA34}" srcOrd="3" destOrd="0" presId="urn:microsoft.com/office/officeart/2005/8/layout/hierarchy6"/>
    <dgm:cxn modelId="{4B706783-83F4-044A-B46F-C26E4A44E9CB}" type="presParOf" srcId="{7AC4D710-9362-5742-A222-748D7FFBFA34}" destId="{D356B30A-7081-8D43-9520-066CAC232E22}" srcOrd="0" destOrd="0" presId="urn:microsoft.com/office/officeart/2005/8/layout/hierarchy6"/>
    <dgm:cxn modelId="{BC4C4A83-FEFA-D349-820A-BB259A7346FA}" type="presParOf" srcId="{7AC4D710-9362-5742-A222-748D7FFBFA34}" destId="{37D3B9FA-3347-C944-9133-50F78E354655}" srcOrd="1" destOrd="0" presId="urn:microsoft.com/office/officeart/2005/8/layout/hierarchy6"/>
    <dgm:cxn modelId="{1C925CC4-43B3-314A-8272-CA2162F3F1FA}" type="presParOf" srcId="{42BD7AB8-7282-EF4E-96F9-AD6912FC372A}" destId="{B16F4DFD-22DD-EA46-9BF5-8C25EF2AA239}" srcOrd="4" destOrd="0" presId="urn:microsoft.com/office/officeart/2005/8/layout/hierarchy6"/>
    <dgm:cxn modelId="{4F32ED90-4249-6D4D-87DB-C620D924AFD6}" type="presParOf" srcId="{42BD7AB8-7282-EF4E-96F9-AD6912FC372A}" destId="{1CB3B00E-2BDA-5748-84C5-42DE1D4E99A6}" srcOrd="5" destOrd="0" presId="urn:microsoft.com/office/officeart/2005/8/layout/hierarchy6"/>
    <dgm:cxn modelId="{6FDE69E9-614C-9244-B8D2-7027EE9A94BE}" type="presParOf" srcId="{1CB3B00E-2BDA-5748-84C5-42DE1D4E99A6}" destId="{7A77FC52-BCE1-374A-9E0A-1D4A4FDADCAB}" srcOrd="0" destOrd="0" presId="urn:microsoft.com/office/officeart/2005/8/layout/hierarchy6"/>
    <dgm:cxn modelId="{0026DB6D-77CB-7640-B633-A006AA71CCF5}" type="presParOf" srcId="{1CB3B00E-2BDA-5748-84C5-42DE1D4E99A6}" destId="{A4E80211-4183-ED42-BF72-DB70F8CC46CF}" srcOrd="1" destOrd="0" presId="urn:microsoft.com/office/officeart/2005/8/layout/hierarchy6"/>
    <dgm:cxn modelId="{5C1264A2-0B28-B640-8B6D-C3C13346A73B}" type="presParOf" srcId="{64C99E91-7C04-A744-8D12-090275ECDD4F}" destId="{382D17AE-B196-A740-AC25-36A2D04D2BCD}" srcOrd="4" destOrd="0" presId="urn:microsoft.com/office/officeart/2005/8/layout/hierarchy6"/>
    <dgm:cxn modelId="{F39DFF9E-A1E1-6443-86BF-727732C04DF7}" type="presParOf" srcId="{64C99E91-7C04-A744-8D12-090275ECDD4F}" destId="{60768DDF-4385-2444-9352-1F7C222C994C}" srcOrd="5" destOrd="0" presId="urn:microsoft.com/office/officeart/2005/8/layout/hierarchy6"/>
    <dgm:cxn modelId="{0F8EB8AE-D1CF-F746-BF89-AC222DC695DA}" type="presParOf" srcId="{60768DDF-4385-2444-9352-1F7C222C994C}" destId="{D753E24F-A91B-2847-A6BC-A16D4E1CACE6}" srcOrd="0" destOrd="0" presId="urn:microsoft.com/office/officeart/2005/8/layout/hierarchy6"/>
    <dgm:cxn modelId="{BE9A7086-6895-0048-82EA-43C3719BEE82}" type="presParOf" srcId="{60768DDF-4385-2444-9352-1F7C222C994C}" destId="{A2F9FA47-7984-704B-8907-1F552C5417A7}" srcOrd="1" destOrd="0" presId="urn:microsoft.com/office/officeart/2005/8/layout/hierarchy6"/>
    <dgm:cxn modelId="{9E3D382F-8C15-8B4E-B9A7-2F79333E16B5}" type="presParOf" srcId="{A2F9FA47-7984-704B-8907-1F552C5417A7}" destId="{64A393F0-DB95-084B-BC05-AC134FD3007A}" srcOrd="0" destOrd="0" presId="urn:microsoft.com/office/officeart/2005/8/layout/hierarchy6"/>
    <dgm:cxn modelId="{1839C10E-A26A-4944-888C-845B9E49DE1F}" type="presParOf" srcId="{A2F9FA47-7984-704B-8907-1F552C5417A7}" destId="{CDAC22B8-9875-2A4E-A97B-16E8ACE16E78}" srcOrd="1" destOrd="0" presId="urn:microsoft.com/office/officeart/2005/8/layout/hierarchy6"/>
    <dgm:cxn modelId="{9BC6C668-A7C7-DA40-AAF3-FBD5986ACFE1}" type="presParOf" srcId="{CDAC22B8-9875-2A4E-A97B-16E8ACE16E78}" destId="{5262E9ED-5DC7-5747-9B90-8987836B3020}" srcOrd="0" destOrd="0" presId="urn:microsoft.com/office/officeart/2005/8/layout/hierarchy6"/>
    <dgm:cxn modelId="{CAD31062-DFF6-864F-ABB3-400605EC5CFA}" type="presParOf" srcId="{CDAC22B8-9875-2A4E-A97B-16E8ACE16E78}" destId="{BAC7154A-2EDE-0641-B04B-FC40C1391F53}" srcOrd="1" destOrd="0" presId="urn:microsoft.com/office/officeart/2005/8/layout/hierarchy6"/>
    <dgm:cxn modelId="{3D5B3158-50DB-FA4A-B062-6CADFEC1C12A}" type="presParOf" srcId="{64C7ED7A-0B0E-4146-9789-7B7DE8F47AE8}" destId="{4EB3710F-3E10-6D4E-A1AF-1D2717D828FC}"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5FCB2-2E14-41A2-A182-7677A6F0EF9B}">
      <dsp:nvSpPr>
        <dsp:cNvPr id="0" name=""/>
        <dsp:cNvSpPr/>
      </dsp:nvSpPr>
      <dsp:spPr>
        <a:xfrm>
          <a:off x="872" y="0"/>
          <a:ext cx="2267545" cy="52698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ZA" sz="2600" kern="1200" dirty="0"/>
            <a:t>Customer Measurements</a:t>
          </a:r>
        </a:p>
      </dsp:txBody>
      <dsp:txXfrm>
        <a:off x="872" y="0"/>
        <a:ext cx="2267545" cy="1580962"/>
      </dsp:txXfrm>
    </dsp:sp>
    <dsp:sp modelId="{A0E68C77-147A-0E45-85A6-F8B000668B84}">
      <dsp:nvSpPr>
        <dsp:cNvPr id="0" name=""/>
        <dsp:cNvSpPr/>
      </dsp:nvSpPr>
      <dsp:spPr>
        <a:xfrm>
          <a:off x="227626" y="1580962"/>
          <a:ext cx="1814036" cy="34254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GB" sz="2100" kern="1200" dirty="0"/>
            <a:t>Customer Measurer </a:t>
          </a:r>
          <a:r>
            <a:rPr lang="en-GB" sz="2100" i="1" kern="1200" dirty="0"/>
            <a:t>(App)</a:t>
          </a:r>
          <a:endParaRPr lang="en-ZA" sz="2100" i="1" kern="1200" dirty="0"/>
        </a:p>
      </dsp:txBody>
      <dsp:txXfrm>
        <a:off x="280757" y="1634093"/>
        <a:ext cx="1707774" cy="3319156"/>
      </dsp:txXfrm>
    </dsp:sp>
    <dsp:sp modelId="{F2CBDE5F-07A8-F840-8F9B-CC491252F869}">
      <dsp:nvSpPr>
        <dsp:cNvPr id="0" name=""/>
        <dsp:cNvSpPr/>
      </dsp:nvSpPr>
      <dsp:spPr>
        <a:xfrm>
          <a:off x="2438483" y="0"/>
          <a:ext cx="2267545" cy="52698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ZA" sz="2600" kern="1200" dirty="0"/>
            <a:t>Furniture Making</a:t>
          </a:r>
        </a:p>
      </dsp:txBody>
      <dsp:txXfrm>
        <a:off x="2438483" y="0"/>
        <a:ext cx="2267545" cy="1580962"/>
      </dsp:txXfrm>
    </dsp:sp>
    <dsp:sp modelId="{5D137AAD-7524-C648-A491-DA1608E1996D}">
      <dsp:nvSpPr>
        <dsp:cNvPr id="0" name=""/>
        <dsp:cNvSpPr/>
      </dsp:nvSpPr>
      <dsp:spPr>
        <a:xfrm>
          <a:off x="2665237" y="1581412"/>
          <a:ext cx="1814036" cy="10353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Children Furniture Maker</a:t>
          </a:r>
          <a:endParaRPr lang="en-ZA" sz="2100" kern="1200" dirty="0"/>
        </a:p>
      </dsp:txBody>
      <dsp:txXfrm>
        <a:off x="2695560" y="1611735"/>
        <a:ext cx="1753390" cy="974673"/>
      </dsp:txXfrm>
    </dsp:sp>
    <dsp:sp modelId="{C629A00D-BB40-3C45-A588-627B6EA4F556}">
      <dsp:nvSpPr>
        <dsp:cNvPr id="0" name=""/>
        <dsp:cNvSpPr/>
      </dsp:nvSpPr>
      <dsp:spPr>
        <a:xfrm>
          <a:off x="2665237" y="2776011"/>
          <a:ext cx="1814036" cy="10353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Family Furniture Maker</a:t>
          </a:r>
          <a:endParaRPr lang="en-ZA" sz="2100" kern="1200" dirty="0"/>
        </a:p>
      </dsp:txBody>
      <dsp:txXfrm>
        <a:off x="2695560" y="2806334"/>
        <a:ext cx="1753390" cy="974673"/>
      </dsp:txXfrm>
    </dsp:sp>
    <dsp:sp modelId="{05B17BF3-49A8-F149-8746-D64191B7EE8D}">
      <dsp:nvSpPr>
        <dsp:cNvPr id="0" name=""/>
        <dsp:cNvSpPr/>
      </dsp:nvSpPr>
      <dsp:spPr>
        <a:xfrm>
          <a:off x="2665237" y="3970610"/>
          <a:ext cx="1814036" cy="10353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3</a:t>
          </a:r>
          <a:r>
            <a:rPr lang="en-US" sz="2100" kern="1200" baseline="30000" dirty="0"/>
            <a:t>rd</a:t>
          </a:r>
          <a:r>
            <a:rPr lang="en-US" sz="2100" kern="1200" dirty="0"/>
            <a:t> Space Furniture Maker</a:t>
          </a:r>
          <a:endParaRPr lang="en-ZA" sz="2100" kern="1200" dirty="0"/>
        </a:p>
      </dsp:txBody>
      <dsp:txXfrm>
        <a:off x="2695560" y="4000933"/>
        <a:ext cx="1753390" cy="974673"/>
      </dsp:txXfrm>
    </dsp:sp>
    <dsp:sp modelId="{50FCCE8E-71A6-8049-A96D-800E72FA2886}">
      <dsp:nvSpPr>
        <dsp:cNvPr id="0" name=""/>
        <dsp:cNvSpPr/>
      </dsp:nvSpPr>
      <dsp:spPr>
        <a:xfrm>
          <a:off x="4876094" y="0"/>
          <a:ext cx="2267545" cy="52698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ZA" sz="2600" kern="1200" dirty="0"/>
            <a:t>Same Week Delivery</a:t>
          </a:r>
        </a:p>
      </dsp:txBody>
      <dsp:txXfrm>
        <a:off x="4876094" y="0"/>
        <a:ext cx="2267545" cy="1580962"/>
      </dsp:txXfrm>
    </dsp:sp>
    <dsp:sp modelId="{37D7FFAB-9B06-8D4F-9110-CB53CE2C1162}">
      <dsp:nvSpPr>
        <dsp:cNvPr id="0" name=""/>
        <dsp:cNvSpPr/>
      </dsp:nvSpPr>
      <dsp:spPr>
        <a:xfrm>
          <a:off x="5102849" y="1581412"/>
          <a:ext cx="1814036" cy="10353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Delivery Van Driver</a:t>
          </a:r>
          <a:endParaRPr lang="en-ZA" sz="2100" kern="1200" dirty="0"/>
        </a:p>
      </dsp:txBody>
      <dsp:txXfrm>
        <a:off x="5133172" y="1611735"/>
        <a:ext cx="1753390" cy="974673"/>
      </dsp:txXfrm>
    </dsp:sp>
    <dsp:sp modelId="{8257B868-E2D4-1D42-889A-8ECD18A4B3A7}">
      <dsp:nvSpPr>
        <dsp:cNvPr id="0" name=""/>
        <dsp:cNvSpPr/>
      </dsp:nvSpPr>
      <dsp:spPr>
        <a:xfrm>
          <a:off x="5102849" y="2776011"/>
          <a:ext cx="1814036" cy="10353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Regional Storage Facilities</a:t>
          </a:r>
        </a:p>
      </dsp:txBody>
      <dsp:txXfrm>
        <a:off x="5133172" y="2806334"/>
        <a:ext cx="1753390" cy="974673"/>
      </dsp:txXfrm>
    </dsp:sp>
    <dsp:sp modelId="{85EF7E5C-538A-F54B-9886-9E3D34B161B0}">
      <dsp:nvSpPr>
        <dsp:cNvPr id="0" name=""/>
        <dsp:cNvSpPr/>
      </dsp:nvSpPr>
      <dsp:spPr>
        <a:xfrm>
          <a:off x="5102849" y="3970610"/>
          <a:ext cx="1814036" cy="10353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On-Site Assembler</a:t>
          </a:r>
        </a:p>
      </dsp:txBody>
      <dsp:txXfrm>
        <a:off x="5133172" y="4000933"/>
        <a:ext cx="1753390" cy="974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5FCB2-2E14-41A2-A182-7677A6F0EF9B}">
      <dsp:nvSpPr>
        <dsp:cNvPr id="0" name=""/>
        <dsp:cNvSpPr/>
      </dsp:nvSpPr>
      <dsp:spPr>
        <a:xfrm>
          <a:off x="1337" y="0"/>
          <a:ext cx="3477182" cy="60139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ZA" sz="4000" kern="1200" dirty="0"/>
            <a:t>Customer Measurements</a:t>
          </a:r>
        </a:p>
      </dsp:txBody>
      <dsp:txXfrm>
        <a:off x="1337" y="0"/>
        <a:ext cx="3477182" cy="1804171"/>
      </dsp:txXfrm>
    </dsp:sp>
    <dsp:sp modelId="{475A79B3-9541-4767-8E12-D2CF851BF3A5}">
      <dsp:nvSpPr>
        <dsp:cNvPr id="0" name=""/>
        <dsp:cNvSpPr/>
      </dsp:nvSpPr>
      <dsp:spPr>
        <a:xfrm>
          <a:off x="349055" y="1804318"/>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P1</a:t>
          </a:r>
        </a:p>
        <a:p>
          <a:pPr marL="57150" lvl="1" indent="-57150" algn="l" defTabSz="444500">
            <a:lnSpc>
              <a:spcPct val="90000"/>
            </a:lnSpc>
            <a:spcBef>
              <a:spcPct val="0"/>
            </a:spcBef>
            <a:spcAft>
              <a:spcPct val="15000"/>
            </a:spcAft>
            <a:buFont typeface="Arial" panose="020B0604020202020204" pitchFamily="34" charset="0"/>
            <a:buChar char="•"/>
          </a:pPr>
          <a:r>
            <a:rPr lang="en-GB" sz="1000" kern="1200" dirty="0"/>
            <a:t>Customer Measuring App</a:t>
          </a:r>
          <a:endParaRPr lang="en-ZA" sz="1000" kern="1200" dirty="0"/>
        </a:p>
        <a:p>
          <a:pPr marL="57150" lvl="1" indent="-57150" algn="l" defTabSz="444500">
            <a:lnSpc>
              <a:spcPct val="90000"/>
            </a:lnSpc>
            <a:spcBef>
              <a:spcPct val="0"/>
            </a:spcBef>
            <a:spcAft>
              <a:spcPct val="15000"/>
            </a:spcAft>
            <a:buChar char="•"/>
          </a:pPr>
          <a:r>
            <a:rPr lang="en-GB" sz="1000" kern="1200"/>
            <a:t>Measurement Guides Based on Height Weight and Age</a:t>
          </a:r>
          <a:endParaRPr lang="en-GB" sz="1000" kern="1200" dirty="0"/>
        </a:p>
      </dsp:txBody>
      <dsp:txXfrm>
        <a:off x="374715" y="1829978"/>
        <a:ext cx="2730426" cy="824778"/>
      </dsp:txXfrm>
    </dsp:sp>
    <dsp:sp modelId="{CFCB7B66-79E2-4A4A-8A58-41040C7B8811}">
      <dsp:nvSpPr>
        <dsp:cNvPr id="0" name=""/>
        <dsp:cNvSpPr/>
      </dsp:nvSpPr>
      <dsp:spPr>
        <a:xfrm>
          <a:off x="349055" y="2815201"/>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P2</a:t>
          </a:r>
        </a:p>
        <a:p>
          <a:pPr marL="57150" lvl="1" indent="-57150" algn="l" defTabSz="444500">
            <a:lnSpc>
              <a:spcPct val="90000"/>
            </a:lnSpc>
            <a:spcBef>
              <a:spcPct val="0"/>
            </a:spcBef>
            <a:spcAft>
              <a:spcPct val="15000"/>
            </a:spcAft>
            <a:buChar char="•"/>
          </a:pPr>
          <a:r>
            <a:rPr lang="en-ZA" sz="1000" kern="1200" dirty="0"/>
            <a:t>?</a:t>
          </a:r>
        </a:p>
      </dsp:txBody>
      <dsp:txXfrm>
        <a:off x="374715" y="2840861"/>
        <a:ext cx="2730426" cy="824778"/>
      </dsp:txXfrm>
    </dsp:sp>
    <dsp:sp modelId="{DA128171-A179-4CB1-8E4A-6DA721261E65}">
      <dsp:nvSpPr>
        <dsp:cNvPr id="0" name=""/>
        <dsp:cNvSpPr/>
      </dsp:nvSpPr>
      <dsp:spPr>
        <a:xfrm>
          <a:off x="349055" y="3826083"/>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P3</a:t>
          </a:r>
        </a:p>
        <a:p>
          <a:pPr marL="57150" lvl="1" indent="-57150" algn="l" defTabSz="444500">
            <a:lnSpc>
              <a:spcPct val="90000"/>
            </a:lnSpc>
            <a:spcBef>
              <a:spcPct val="0"/>
            </a:spcBef>
            <a:spcAft>
              <a:spcPct val="15000"/>
            </a:spcAft>
            <a:buChar char="•"/>
          </a:pPr>
          <a:r>
            <a:rPr lang="en-ZA" sz="1000" kern="1200" dirty="0"/>
            <a:t>?</a:t>
          </a:r>
        </a:p>
      </dsp:txBody>
      <dsp:txXfrm>
        <a:off x="374715" y="3851743"/>
        <a:ext cx="2730426" cy="824778"/>
      </dsp:txXfrm>
    </dsp:sp>
    <dsp:sp modelId="{5E0578F0-ED9A-49DF-B23F-A432AE49962A}">
      <dsp:nvSpPr>
        <dsp:cNvPr id="0" name=""/>
        <dsp:cNvSpPr/>
      </dsp:nvSpPr>
      <dsp:spPr>
        <a:xfrm>
          <a:off x="349055" y="4836965"/>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P4</a:t>
          </a:r>
        </a:p>
        <a:p>
          <a:pPr marL="57150" lvl="1" indent="-57150" algn="l" defTabSz="444500">
            <a:lnSpc>
              <a:spcPct val="90000"/>
            </a:lnSpc>
            <a:spcBef>
              <a:spcPct val="0"/>
            </a:spcBef>
            <a:spcAft>
              <a:spcPct val="15000"/>
            </a:spcAft>
            <a:buChar char="•"/>
          </a:pPr>
          <a:r>
            <a:rPr lang="en-ZA" sz="1000" kern="1200" dirty="0"/>
            <a:t>?</a:t>
          </a:r>
        </a:p>
      </dsp:txBody>
      <dsp:txXfrm>
        <a:off x="374715" y="4862625"/>
        <a:ext cx="2730426" cy="824778"/>
      </dsp:txXfrm>
    </dsp:sp>
    <dsp:sp modelId="{7C4E82D1-2850-4544-BF42-7B821B3EE142}">
      <dsp:nvSpPr>
        <dsp:cNvPr id="0" name=""/>
        <dsp:cNvSpPr/>
      </dsp:nvSpPr>
      <dsp:spPr>
        <a:xfrm>
          <a:off x="3739309" y="0"/>
          <a:ext cx="3477182" cy="60139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ZA" sz="4000" kern="1200" dirty="0"/>
            <a:t>Furniture Making</a:t>
          </a:r>
        </a:p>
      </dsp:txBody>
      <dsp:txXfrm>
        <a:off x="3739309" y="0"/>
        <a:ext cx="3477182" cy="1804171"/>
      </dsp:txXfrm>
    </dsp:sp>
    <dsp:sp modelId="{4FB90B30-AA78-48AF-AA4D-45711CEDF838}">
      <dsp:nvSpPr>
        <dsp:cNvPr id="0" name=""/>
        <dsp:cNvSpPr/>
      </dsp:nvSpPr>
      <dsp:spPr>
        <a:xfrm>
          <a:off x="4087027" y="1804318"/>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P1</a:t>
          </a:r>
        </a:p>
        <a:p>
          <a:pPr marL="57150" lvl="1" indent="-57150" algn="l" defTabSz="444500">
            <a:lnSpc>
              <a:spcPct val="90000"/>
            </a:lnSpc>
            <a:spcBef>
              <a:spcPct val="0"/>
            </a:spcBef>
            <a:spcAft>
              <a:spcPct val="15000"/>
            </a:spcAft>
            <a:buAutoNum type="arabicPeriod"/>
          </a:pPr>
          <a:r>
            <a:rPr lang="en-US" sz="1000" kern="1200"/>
            <a:t>Make Children Furniture</a:t>
          </a:r>
          <a:endParaRPr lang="en-ZA" sz="1000" kern="1200" dirty="0"/>
        </a:p>
        <a:p>
          <a:pPr marL="57150" lvl="1" indent="-57150" algn="l" defTabSz="444500">
            <a:lnSpc>
              <a:spcPct val="90000"/>
            </a:lnSpc>
            <a:spcBef>
              <a:spcPct val="0"/>
            </a:spcBef>
            <a:spcAft>
              <a:spcPct val="15000"/>
            </a:spcAft>
            <a:buAutoNum type="arabicPeriod"/>
          </a:pPr>
          <a:r>
            <a:rPr lang="en-US" sz="1000" kern="1200" dirty="0"/>
            <a:t>Make Family Furniture</a:t>
          </a:r>
          <a:endParaRPr lang="en-ZA" sz="1000" kern="1200" dirty="0"/>
        </a:p>
        <a:p>
          <a:pPr marL="57150" lvl="1" indent="-57150" algn="l" defTabSz="444500">
            <a:lnSpc>
              <a:spcPct val="90000"/>
            </a:lnSpc>
            <a:spcBef>
              <a:spcPct val="0"/>
            </a:spcBef>
            <a:spcAft>
              <a:spcPct val="15000"/>
            </a:spcAft>
            <a:buAutoNum type="arabicPeriod"/>
          </a:pPr>
          <a:r>
            <a:rPr lang="en-US" sz="1000" kern="1200" dirty="0"/>
            <a:t>Make 3</a:t>
          </a:r>
          <a:r>
            <a:rPr lang="en-US" sz="1000" kern="1200" baseline="30000" dirty="0"/>
            <a:t>rd</a:t>
          </a:r>
          <a:r>
            <a:rPr lang="en-US" sz="1000" kern="1200" dirty="0"/>
            <a:t> Space Furniture</a:t>
          </a:r>
          <a:endParaRPr lang="en-ZA" sz="1000" kern="1200" dirty="0"/>
        </a:p>
      </dsp:txBody>
      <dsp:txXfrm>
        <a:off x="4112687" y="1829978"/>
        <a:ext cx="2730426" cy="824778"/>
      </dsp:txXfrm>
    </dsp:sp>
    <dsp:sp modelId="{EA5E4AE6-B835-F249-8727-05C0CC524BB4}">
      <dsp:nvSpPr>
        <dsp:cNvPr id="0" name=""/>
        <dsp:cNvSpPr/>
      </dsp:nvSpPr>
      <dsp:spPr>
        <a:xfrm>
          <a:off x="4087027" y="2815201"/>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P2</a:t>
          </a:r>
        </a:p>
        <a:p>
          <a:pPr marL="57150" lvl="1" indent="-57150" algn="l" defTabSz="444500">
            <a:lnSpc>
              <a:spcPct val="90000"/>
            </a:lnSpc>
            <a:spcBef>
              <a:spcPct val="0"/>
            </a:spcBef>
            <a:spcAft>
              <a:spcPct val="15000"/>
            </a:spcAft>
            <a:buChar char="•"/>
          </a:pPr>
          <a:r>
            <a:rPr lang="en-ZA" sz="1000" kern="1200" dirty="0"/>
            <a:t>?</a:t>
          </a:r>
        </a:p>
      </dsp:txBody>
      <dsp:txXfrm>
        <a:off x="4112687" y="2840861"/>
        <a:ext cx="2730426" cy="824778"/>
      </dsp:txXfrm>
    </dsp:sp>
    <dsp:sp modelId="{517E4951-F57D-144E-A13B-958F3E681672}">
      <dsp:nvSpPr>
        <dsp:cNvPr id="0" name=""/>
        <dsp:cNvSpPr/>
      </dsp:nvSpPr>
      <dsp:spPr>
        <a:xfrm>
          <a:off x="4087027" y="3826083"/>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P3</a:t>
          </a:r>
        </a:p>
        <a:p>
          <a:pPr marL="57150" lvl="1" indent="-57150" algn="l" defTabSz="444500">
            <a:lnSpc>
              <a:spcPct val="90000"/>
            </a:lnSpc>
            <a:spcBef>
              <a:spcPct val="0"/>
            </a:spcBef>
            <a:spcAft>
              <a:spcPct val="15000"/>
            </a:spcAft>
            <a:buChar char="•"/>
          </a:pPr>
          <a:r>
            <a:rPr lang="en-ZA" sz="1000" kern="1200" dirty="0"/>
            <a:t>?</a:t>
          </a:r>
        </a:p>
      </dsp:txBody>
      <dsp:txXfrm>
        <a:off x="4112687" y="3851743"/>
        <a:ext cx="2730426" cy="824778"/>
      </dsp:txXfrm>
    </dsp:sp>
    <dsp:sp modelId="{4FBCAD67-3F1E-4945-849E-E5CBD530702C}">
      <dsp:nvSpPr>
        <dsp:cNvPr id="0" name=""/>
        <dsp:cNvSpPr/>
      </dsp:nvSpPr>
      <dsp:spPr>
        <a:xfrm>
          <a:off x="4087027" y="4836965"/>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P4</a:t>
          </a:r>
        </a:p>
        <a:p>
          <a:pPr marL="57150" lvl="1" indent="-57150" algn="l" defTabSz="444500">
            <a:lnSpc>
              <a:spcPct val="90000"/>
            </a:lnSpc>
            <a:spcBef>
              <a:spcPct val="0"/>
            </a:spcBef>
            <a:spcAft>
              <a:spcPct val="15000"/>
            </a:spcAft>
            <a:buChar char="•"/>
          </a:pPr>
          <a:r>
            <a:rPr lang="en-ZA" sz="1000" kern="1200" dirty="0"/>
            <a:t>?</a:t>
          </a:r>
        </a:p>
      </dsp:txBody>
      <dsp:txXfrm>
        <a:off x="4112687" y="4862625"/>
        <a:ext cx="2730426" cy="824778"/>
      </dsp:txXfrm>
    </dsp:sp>
    <dsp:sp modelId="{4DEB88EC-0AE4-41E4-A8C9-A61E623653C3}">
      <dsp:nvSpPr>
        <dsp:cNvPr id="0" name=""/>
        <dsp:cNvSpPr/>
      </dsp:nvSpPr>
      <dsp:spPr>
        <a:xfrm>
          <a:off x="7477280" y="0"/>
          <a:ext cx="3477182" cy="60139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ZA" sz="4000" kern="1200" dirty="0"/>
            <a:t>Same Week Delivery</a:t>
          </a:r>
        </a:p>
      </dsp:txBody>
      <dsp:txXfrm>
        <a:off x="7477280" y="0"/>
        <a:ext cx="3477182" cy="1804171"/>
      </dsp:txXfrm>
    </dsp:sp>
    <dsp:sp modelId="{B976DAEF-7D1B-4161-A687-28043006495A}">
      <dsp:nvSpPr>
        <dsp:cNvPr id="0" name=""/>
        <dsp:cNvSpPr/>
      </dsp:nvSpPr>
      <dsp:spPr>
        <a:xfrm>
          <a:off x="7824998" y="1804318"/>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a:t>P1</a:t>
          </a:r>
          <a:endParaRPr lang="en-ZA" sz="1300" kern="1200" dirty="0"/>
        </a:p>
        <a:p>
          <a:pPr marL="57150" lvl="1" indent="-57150" algn="l" defTabSz="444500">
            <a:lnSpc>
              <a:spcPct val="90000"/>
            </a:lnSpc>
            <a:spcBef>
              <a:spcPct val="0"/>
            </a:spcBef>
            <a:spcAft>
              <a:spcPct val="15000"/>
            </a:spcAft>
            <a:buAutoNum type="arabicPeriod"/>
          </a:pPr>
          <a:r>
            <a:rPr lang="en-US" sz="1000" kern="1200"/>
            <a:t>Delivery Vans</a:t>
          </a:r>
          <a:endParaRPr lang="en-ZA" sz="1000" kern="1200" dirty="0"/>
        </a:p>
        <a:p>
          <a:pPr marL="57150" lvl="1" indent="-57150" algn="l" defTabSz="444500">
            <a:lnSpc>
              <a:spcPct val="90000"/>
            </a:lnSpc>
            <a:spcBef>
              <a:spcPct val="0"/>
            </a:spcBef>
            <a:spcAft>
              <a:spcPct val="15000"/>
            </a:spcAft>
            <a:buChar char="•"/>
          </a:pPr>
          <a:r>
            <a:rPr lang="en-US" sz="1000" kern="1200" dirty="0"/>
            <a:t>Regional Storage Facilities</a:t>
          </a:r>
        </a:p>
        <a:p>
          <a:pPr marL="57150" lvl="1" indent="-57150" algn="l" defTabSz="444500">
            <a:lnSpc>
              <a:spcPct val="90000"/>
            </a:lnSpc>
            <a:spcBef>
              <a:spcPct val="0"/>
            </a:spcBef>
            <a:spcAft>
              <a:spcPct val="15000"/>
            </a:spcAft>
            <a:buChar char="•"/>
          </a:pPr>
          <a:r>
            <a:rPr lang="en-US" sz="1000" kern="1200" dirty="0"/>
            <a:t>Assembly On-Site</a:t>
          </a:r>
        </a:p>
      </dsp:txBody>
      <dsp:txXfrm>
        <a:off x="7850658" y="1829978"/>
        <a:ext cx="2730426" cy="824778"/>
      </dsp:txXfrm>
    </dsp:sp>
    <dsp:sp modelId="{34ACC0CC-5F77-8B41-80C8-D47C6D438CE2}">
      <dsp:nvSpPr>
        <dsp:cNvPr id="0" name=""/>
        <dsp:cNvSpPr/>
      </dsp:nvSpPr>
      <dsp:spPr>
        <a:xfrm>
          <a:off x="7824998" y="2815201"/>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P2</a:t>
          </a:r>
        </a:p>
        <a:p>
          <a:pPr marL="57150" lvl="1" indent="-57150" algn="l" defTabSz="444500">
            <a:lnSpc>
              <a:spcPct val="90000"/>
            </a:lnSpc>
            <a:spcBef>
              <a:spcPct val="0"/>
            </a:spcBef>
            <a:spcAft>
              <a:spcPct val="15000"/>
            </a:spcAft>
            <a:buChar char="•"/>
          </a:pPr>
          <a:r>
            <a:rPr lang="en-ZA" sz="1000" kern="1200" dirty="0"/>
            <a:t>?</a:t>
          </a:r>
        </a:p>
      </dsp:txBody>
      <dsp:txXfrm>
        <a:off x="7850658" y="2840861"/>
        <a:ext cx="2730426" cy="824778"/>
      </dsp:txXfrm>
    </dsp:sp>
    <dsp:sp modelId="{E022DC7D-9DA8-B541-B847-746919DCD028}">
      <dsp:nvSpPr>
        <dsp:cNvPr id="0" name=""/>
        <dsp:cNvSpPr/>
      </dsp:nvSpPr>
      <dsp:spPr>
        <a:xfrm>
          <a:off x="7824998" y="3826083"/>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P3</a:t>
          </a:r>
        </a:p>
        <a:p>
          <a:pPr marL="57150" lvl="1" indent="-57150" algn="l" defTabSz="444500">
            <a:lnSpc>
              <a:spcPct val="90000"/>
            </a:lnSpc>
            <a:spcBef>
              <a:spcPct val="0"/>
            </a:spcBef>
            <a:spcAft>
              <a:spcPct val="15000"/>
            </a:spcAft>
            <a:buChar char="•"/>
          </a:pPr>
          <a:r>
            <a:rPr lang="en-ZA" sz="1000" kern="1200" dirty="0"/>
            <a:t>?</a:t>
          </a:r>
        </a:p>
      </dsp:txBody>
      <dsp:txXfrm>
        <a:off x="7850658" y="3851743"/>
        <a:ext cx="2730426" cy="824778"/>
      </dsp:txXfrm>
    </dsp:sp>
    <dsp:sp modelId="{01A0A321-602F-5C4F-B567-C30D40CAC425}">
      <dsp:nvSpPr>
        <dsp:cNvPr id="0" name=""/>
        <dsp:cNvSpPr/>
      </dsp:nvSpPr>
      <dsp:spPr>
        <a:xfrm>
          <a:off x="7824998" y="4836965"/>
          <a:ext cx="2781746" cy="876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P4</a:t>
          </a:r>
        </a:p>
        <a:p>
          <a:pPr marL="57150" lvl="1" indent="-57150" algn="l" defTabSz="444500">
            <a:lnSpc>
              <a:spcPct val="90000"/>
            </a:lnSpc>
            <a:spcBef>
              <a:spcPct val="0"/>
            </a:spcBef>
            <a:spcAft>
              <a:spcPct val="15000"/>
            </a:spcAft>
            <a:buChar char="•"/>
          </a:pPr>
          <a:r>
            <a:rPr lang="en-ZA" sz="1000" kern="1200" dirty="0"/>
            <a:t>?</a:t>
          </a:r>
        </a:p>
      </dsp:txBody>
      <dsp:txXfrm>
        <a:off x="7850658" y="4862625"/>
        <a:ext cx="2730426" cy="824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5FCB2-2E14-41A2-A182-7677A6F0EF9B}">
      <dsp:nvSpPr>
        <dsp:cNvPr id="0" name=""/>
        <dsp:cNvSpPr/>
      </dsp:nvSpPr>
      <dsp:spPr>
        <a:xfrm>
          <a:off x="761" y="0"/>
          <a:ext cx="1981199" cy="56965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ZA" sz="2300" kern="1200" dirty="0"/>
            <a:t>Customer Measurements</a:t>
          </a:r>
        </a:p>
      </dsp:txBody>
      <dsp:txXfrm>
        <a:off x="761" y="0"/>
        <a:ext cx="1981199" cy="1708978"/>
      </dsp:txXfrm>
    </dsp:sp>
    <dsp:sp modelId="{F1B291DD-73B2-0D48-AC7E-B1AF199E6684}">
      <dsp:nvSpPr>
        <dsp:cNvPr id="0" name=""/>
        <dsp:cNvSpPr/>
      </dsp:nvSpPr>
      <dsp:spPr>
        <a:xfrm>
          <a:off x="198881" y="1710647"/>
          <a:ext cx="1584959" cy="1717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ZA" sz="2400" kern="1200" dirty="0"/>
            <a:t>App Store Availability Manager</a:t>
          </a:r>
        </a:p>
      </dsp:txBody>
      <dsp:txXfrm>
        <a:off x="245303" y="1757069"/>
        <a:ext cx="1492115" cy="1624756"/>
      </dsp:txXfrm>
    </dsp:sp>
    <dsp:sp modelId="{576021E6-7073-434F-9B0D-120A9BDF706E}">
      <dsp:nvSpPr>
        <dsp:cNvPr id="0" name=""/>
        <dsp:cNvSpPr/>
      </dsp:nvSpPr>
      <dsp:spPr>
        <a:xfrm>
          <a:off x="198881" y="3692494"/>
          <a:ext cx="1584959" cy="1717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ZA" sz="2400" kern="1200" dirty="0"/>
            <a:t>App Developer</a:t>
          </a:r>
        </a:p>
      </dsp:txBody>
      <dsp:txXfrm>
        <a:off x="245303" y="3738916"/>
        <a:ext cx="1492115" cy="1624756"/>
      </dsp:txXfrm>
    </dsp:sp>
    <dsp:sp modelId="{7C4E82D1-2850-4544-BF42-7B821B3EE142}">
      <dsp:nvSpPr>
        <dsp:cNvPr id="0" name=""/>
        <dsp:cNvSpPr/>
      </dsp:nvSpPr>
      <dsp:spPr>
        <a:xfrm>
          <a:off x="2130551" y="0"/>
          <a:ext cx="1981199" cy="56965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ZA" sz="2300" kern="1200" dirty="0"/>
            <a:t>Furniture Making</a:t>
          </a:r>
        </a:p>
      </dsp:txBody>
      <dsp:txXfrm>
        <a:off x="2130551" y="0"/>
        <a:ext cx="1981199" cy="1708978"/>
      </dsp:txXfrm>
    </dsp:sp>
    <dsp:sp modelId="{5FAA0B29-38A8-3641-86AB-F233E713BAFB}">
      <dsp:nvSpPr>
        <dsp:cNvPr id="0" name=""/>
        <dsp:cNvSpPr/>
      </dsp:nvSpPr>
      <dsp:spPr>
        <a:xfrm>
          <a:off x="2328671" y="1708978"/>
          <a:ext cx="1584959" cy="370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ZA" sz="2400" kern="1200" dirty="0"/>
            <a:t>Raw Materials Supervisor</a:t>
          </a:r>
        </a:p>
      </dsp:txBody>
      <dsp:txXfrm>
        <a:off x="2375093" y="1755400"/>
        <a:ext cx="1492115" cy="3609942"/>
      </dsp:txXfrm>
    </dsp:sp>
    <dsp:sp modelId="{4DEB88EC-0AE4-41E4-A8C9-A61E623653C3}">
      <dsp:nvSpPr>
        <dsp:cNvPr id="0" name=""/>
        <dsp:cNvSpPr/>
      </dsp:nvSpPr>
      <dsp:spPr>
        <a:xfrm>
          <a:off x="4260341" y="0"/>
          <a:ext cx="1981199" cy="56965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ZA" sz="2300" kern="1200" dirty="0"/>
            <a:t>Same Week Delivery</a:t>
          </a:r>
        </a:p>
      </dsp:txBody>
      <dsp:txXfrm>
        <a:off x="4260341" y="0"/>
        <a:ext cx="1981199" cy="1708978"/>
      </dsp:txXfrm>
    </dsp:sp>
    <dsp:sp modelId="{A06467FC-3166-8D4B-A7C1-5ED89DC98B07}">
      <dsp:nvSpPr>
        <dsp:cNvPr id="0" name=""/>
        <dsp:cNvSpPr/>
      </dsp:nvSpPr>
      <dsp:spPr>
        <a:xfrm>
          <a:off x="4458461" y="1709464"/>
          <a:ext cx="1584959" cy="1119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ZA" sz="2400" kern="1200" dirty="0"/>
            <a:t>Orders Manager</a:t>
          </a:r>
        </a:p>
      </dsp:txBody>
      <dsp:txXfrm>
        <a:off x="4491240" y="1742243"/>
        <a:ext cx="1519401" cy="1053594"/>
      </dsp:txXfrm>
    </dsp:sp>
    <dsp:sp modelId="{5CBD4A6C-D5E3-B441-94A7-3627A1083A5A}">
      <dsp:nvSpPr>
        <dsp:cNvPr id="0" name=""/>
        <dsp:cNvSpPr/>
      </dsp:nvSpPr>
      <dsp:spPr>
        <a:xfrm>
          <a:off x="4458461" y="3000794"/>
          <a:ext cx="1584959" cy="1119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ZA" sz="2400" kern="1200" dirty="0"/>
            <a:t>Inventory Manager</a:t>
          </a:r>
        </a:p>
      </dsp:txBody>
      <dsp:txXfrm>
        <a:off x="4491240" y="3033573"/>
        <a:ext cx="1519401" cy="1053594"/>
      </dsp:txXfrm>
    </dsp:sp>
    <dsp:sp modelId="{C6C6ADD2-F8CD-E145-BB2C-A3677CCEBBF1}">
      <dsp:nvSpPr>
        <dsp:cNvPr id="0" name=""/>
        <dsp:cNvSpPr/>
      </dsp:nvSpPr>
      <dsp:spPr>
        <a:xfrm>
          <a:off x="4458461" y="4292124"/>
          <a:ext cx="1584959" cy="1119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ZA" sz="2400" kern="1200" dirty="0"/>
            <a:t>Furniture Assembler</a:t>
          </a:r>
        </a:p>
      </dsp:txBody>
      <dsp:txXfrm>
        <a:off x="4491240" y="4324903"/>
        <a:ext cx="1519401" cy="10535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5FCB2-2E14-41A2-A182-7677A6F0EF9B}">
      <dsp:nvSpPr>
        <dsp:cNvPr id="0" name=""/>
        <dsp:cNvSpPr/>
      </dsp:nvSpPr>
      <dsp:spPr>
        <a:xfrm>
          <a:off x="1307" y="0"/>
          <a:ext cx="3399792" cy="57765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ZA" sz="3900" kern="1200"/>
            <a:t>Customer Measurements</a:t>
          </a:r>
          <a:endParaRPr lang="en-ZA" sz="3900" kern="1200" dirty="0"/>
        </a:p>
      </dsp:txBody>
      <dsp:txXfrm>
        <a:off x="1307" y="0"/>
        <a:ext cx="3399792" cy="1732962"/>
      </dsp:txXfrm>
    </dsp:sp>
    <dsp:sp modelId="{475A79B3-9541-4767-8E12-D2CF851BF3A5}">
      <dsp:nvSpPr>
        <dsp:cNvPr id="0" name=""/>
        <dsp:cNvSpPr/>
      </dsp:nvSpPr>
      <dsp:spPr>
        <a:xfrm>
          <a:off x="341286" y="1733103"/>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P1</a:t>
          </a:r>
        </a:p>
        <a:p>
          <a:pPr marL="57150" lvl="1" indent="-57150" algn="l" defTabSz="444500">
            <a:lnSpc>
              <a:spcPct val="90000"/>
            </a:lnSpc>
            <a:spcBef>
              <a:spcPct val="0"/>
            </a:spcBef>
            <a:spcAft>
              <a:spcPct val="15000"/>
            </a:spcAft>
            <a:buFont typeface="Arial" panose="020B0604020202020204" pitchFamily="34" charset="0"/>
            <a:buChar char="•"/>
          </a:pPr>
          <a:r>
            <a:rPr lang="en-GB" sz="1000" kern="1200" dirty="0"/>
            <a:t>Customer Measurer </a:t>
          </a:r>
          <a:r>
            <a:rPr lang="en-GB" sz="1000" i="1" kern="1200" dirty="0"/>
            <a:t>(App)</a:t>
          </a:r>
          <a:endParaRPr lang="en-ZA" sz="1000" i="1" kern="1200" dirty="0"/>
        </a:p>
      </dsp:txBody>
      <dsp:txXfrm>
        <a:off x="365933" y="1757750"/>
        <a:ext cx="2670539" cy="792225"/>
      </dsp:txXfrm>
    </dsp:sp>
    <dsp:sp modelId="{CFCB7B66-79E2-4A4A-8A58-41040C7B8811}">
      <dsp:nvSpPr>
        <dsp:cNvPr id="0" name=""/>
        <dsp:cNvSpPr/>
      </dsp:nvSpPr>
      <dsp:spPr>
        <a:xfrm>
          <a:off x="341286" y="2704087"/>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P2</a:t>
          </a:r>
        </a:p>
        <a:p>
          <a:pPr marL="57150" lvl="1" indent="-57150" algn="l" defTabSz="444500">
            <a:lnSpc>
              <a:spcPct val="90000"/>
            </a:lnSpc>
            <a:spcBef>
              <a:spcPct val="0"/>
            </a:spcBef>
            <a:spcAft>
              <a:spcPct val="15000"/>
            </a:spcAft>
            <a:buChar char="•"/>
          </a:pPr>
          <a:r>
            <a:rPr lang="en-ZA" sz="1000" kern="1200" dirty="0"/>
            <a:t>App Store Availability Manager</a:t>
          </a:r>
        </a:p>
        <a:p>
          <a:pPr marL="57150" lvl="1" indent="-57150" algn="l" defTabSz="444500">
            <a:lnSpc>
              <a:spcPct val="90000"/>
            </a:lnSpc>
            <a:spcBef>
              <a:spcPct val="0"/>
            </a:spcBef>
            <a:spcAft>
              <a:spcPct val="15000"/>
            </a:spcAft>
            <a:buChar char="•"/>
          </a:pPr>
          <a:r>
            <a:rPr lang="en-ZA" sz="1000" kern="1200" dirty="0"/>
            <a:t>App Developer</a:t>
          </a:r>
        </a:p>
      </dsp:txBody>
      <dsp:txXfrm>
        <a:off x="365933" y="2728734"/>
        <a:ext cx="2670539" cy="792225"/>
      </dsp:txXfrm>
    </dsp:sp>
    <dsp:sp modelId="{DA128171-A179-4CB1-8E4A-6DA721261E65}">
      <dsp:nvSpPr>
        <dsp:cNvPr id="0" name=""/>
        <dsp:cNvSpPr/>
      </dsp:nvSpPr>
      <dsp:spPr>
        <a:xfrm>
          <a:off x="341286" y="3675071"/>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P3</a:t>
          </a:r>
        </a:p>
        <a:p>
          <a:pPr marL="57150" lvl="1" indent="-57150" algn="l" defTabSz="444500">
            <a:lnSpc>
              <a:spcPct val="90000"/>
            </a:lnSpc>
            <a:spcBef>
              <a:spcPct val="0"/>
            </a:spcBef>
            <a:spcAft>
              <a:spcPct val="15000"/>
            </a:spcAft>
            <a:buChar char="•"/>
          </a:pPr>
          <a:r>
            <a:rPr lang="en-ZA" sz="1000" kern="1200" dirty="0"/>
            <a:t>?</a:t>
          </a:r>
        </a:p>
      </dsp:txBody>
      <dsp:txXfrm>
        <a:off x="365933" y="3699718"/>
        <a:ext cx="2670539" cy="792225"/>
      </dsp:txXfrm>
    </dsp:sp>
    <dsp:sp modelId="{5E0578F0-ED9A-49DF-B23F-A432AE49962A}">
      <dsp:nvSpPr>
        <dsp:cNvPr id="0" name=""/>
        <dsp:cNvSpPr/>
      </dsp:nvSpPr>
      <dsp:spPr>
        <a:xfrm>
          <a:off x="341286" y="4646055"/>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P4</a:t>
          </a:r>
        </a:p>
        <a:p>
          <a:pPr marL="57150" lvl="1" indent="-57150" algn="l" defTabSz="444500">
            <a:lnSpc>
              <a:spcPct val="90000"/>
            </a:lnSpc>
            <a:spcBef>
              <a:spcPct val="0"/>
            </a:spcBef>
            <a:spcAft>
              <a:spcPct val="15000"/>
            </a:spcAft>
            <a:buChar char="•"/>
          </a:pPr>
          <a:r>
            <a:rPr lang="en-ZA" sz="1000" kern="1200" dirty="0"/>
            <a:t>?</a:t>
          </a:r>
        </a:p>
      </dsp:txBody>
      <dsp:txXfrm>
        <a:off x="365933" y="4670702"/>
        <a:ext cx="2670539" cy="792225"/>
      </dsp:txXfrm>
    </dsp:sp>
    <dsp:sp modelId="{7C4E82D1-2850-4544-BF42-7B821B3EE142}">
      <dsp:nvSpPr>
        <dsp:cNvPr id="0" name=""/>
        <dsp:cNvSpPr/>
      </dsp:nvSpPr>
      <dsp:spPr>
        <a:xfrm>
          <a:off x="3656084" y="0"/>
          <a:ext cx="3399792" cy="57765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ZA" sz="3900" kern="1200" dirty="0"/>
            <a:t>Furniture Making</a:t>
          </a:r>
        </a:p>
      </dsp:txBody>
      <dsp:txXfrm>
        <a:off x="3656084" y="0"/>
        <a:ext cx="3399792" cy="1732962"/>
      </dsp:txXfrm>
    </dsp:sp>
    <dsp:sp modelId="{4FB90B30-AA78-48AF-AA4D-45711CEDF838}">
      <dsp:nvSpPr>
        <dsp:cNvPr id="0" name=""/>
        <dsp:cNvSpPr/>
      </dsp:nvSpPr>
      <dsp:spPr>
        <a:xfrm>
          <a:off x="3996063" y="1733103"/>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P1</a:t>
          </a:r>
        </a:p>
        <a:p>
          <a:pPr marL="57150" lvl="1" indent="-57150" algn="l" defTabSz="444500">
            <a:lnSpc>
              <a:spcPct val="90000"/>
            </a:lnSpc>
            <a:spcBef>
              <a:spcPct val="0"/>
            </a:spcBef>
            <a:spcAft>
              <a:spcPct val="15000"/>
            </a:spcAft>
            <a:buAutoNum type="arabicPeriod"/>
          </a:pPr>
          <a:r>
            <a:rPr lang="en-US" sz="1000" kern="1200" dirty="0"/>
            <a:t>Children Furniture Maker</a:t>
          </a:r>
          <a:endParaRPr lang="en-ZA" sz="1000" kern="1200" dirty="0"/>
        </a:p>
        <a:p>
          <a:pPr marL="57150" lvl="1" indent="-57150" algn="l" defTabSz="444500">
            <a:lnSpc>
              <a:spcPct val="90000"/>
            </a:lnSpc>
            <a:spcBef>
              <a:spcPct val="0"/>
            </a:spcBef>
            <a:spcAft>
              <a:spcPct val="15000"/>
            </a:spcAft>
            <a:buAutoNum type="arabicPeriod"/>
          </a:pPr>
          <a:r>
            <a:rPr lang="en-US" sz="1000" kern="1200" dirty="0"/>
            <a:t>Family Furniture Maker</a:t>
          </a:r>
          <a:endParaRPr lang="en-ZA" sz="1000" kern="1200" dirty="0"/>
        </a:p>
        <a:p>
          <a:pPr marL="57150" lvl="1" indent="-57150" algn="l" defTabSz="444500">
            <a:lnSpc>
              <a:spcPct val="90000"/>
            </a:lnSpc>
            <a:spcBef>
              <a:spcPct val="0"/>
            </a:spcBef>
            <a:spcAft>
              <a:spcPct val="15000"/>
            </a:spcAft>
            <a:buAutoNum type="arabicPeriod"/>
          </a:pPr>
          <a:r>
            <a:rPr lang="en-US" sz="1000" kern="1200" dirty="0"/>
            <a:t>3</a:t>
          </a:r>
          <a:r>
            <a:rPr lang="en-US" sz="1000" kern="1200" baseline="30000" dirty="0"/>
            <a:t>rd</a:t>
          </a:r>
          <a:r>
            <a:rPr lang="en-US" sz="1000" kern="1200" dirty="0"/>
            <a:t> Space Furniture Maker</a:t>
          </a:r>
          <a:endParaRPr lang="en-ZA" sz="1000" kern="1200" dirty="0"/>
        </a:p>
      </dsp:txBody>
      <dsp:txXfrm>
        <a:off x="4020710" y="1757750"/>
        <a:ext cx="2670539" cy="792225"/>
      </dsp:txXfrm>
    </dsp:sp>
    <dsp:sp modelId="{EA5E4AE6-B835-F249-8727-05C0CC524BB4}">
      <dsp:nvSpPr>
        <dsp:cNvPr id="0" name=""/>
        <dsp:cNvSpPr/>
      </dsp:nvSpPr>
      <dsp:spPr>
        <a:xfrm>
          <a:off x="3996063" y="2704087"/>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P2</a:t>
          </a:r>
        </a:p>
        <a:p>
          <a:pPr marL="57150" lvl="1" indent="-57150" algn="l" defTabSz="444500">
            <a:lnSpc>
              <a:spcPct val="90000"/>
            </a:lnSpc>
            <a:spcBef>
              <a:spcPct val="0"/>
            </a:spcBef>
            <a:spcAft>
              <a:spcPct val="15000"/>
            </a:spcAft>
            <a:buChar char="•"/>
          </a:pPr>
          <a:r>
            <a:rPr lang="en-ZA" sz="1000" kern="1200" dirty="0"/>
            <a:t>Raw Materials Supervisor</a:t>
          </a:r>
        </a:p>
      </dsp:txBody>
      <dsp:txXfrm>
        <a:off x="4020710" y="2728734"/>
        <a:ext cx="2670539" cy="792225"/>
      </dsp:txXfrm>
    </dsp:sp>
    <dsp:sp modelId="{517E4951-F57D-144E-A13B-958F3E681672}">
      <dsp:nvSpPr>
        <dsp:cNvPr id="0" name=""/>
        <dsp:cNvSpPr/>
      </dsp:nvSpPr>
      <dsp:spPr>
        <a:xfrm>
          <a:off x="3996063" y="3675071"/>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P3</a:t>
          </a:r>
        </a:p>
        <a:p>
          <a:pPr marL="57150" lvl="1" indent="-57150" algn="l" defTabSz="444500">
            <a:lnSpc>
              <a:spcPct val="90000"/>
            </a:lnSpc>
            <a:spcBef>
              <a:spcPct val="0"/>
            </a:spcBef>
            <a:spcAft>
              <a:spcPct val="15000"/>
            </a:spcAft>
            <a:buChar char="•"/>
          </a:pPr>
          <a:r>
            <a:rPr lang="en-ZA" sz="1000" kern="1200" dirty="0"/>
            <a:t>?</a:t>
          </a:r>
        </a:p>
      </dsp:txBody>
      <dsp:txXfrm>
        <a:off x="4020710" y="3699718"/>
        <a:ext cx="2670539" cy="792225"/>
      </dsp:txXfrm>
    </dsp:sp>
    <dsp:sp modelId="{4FBCAD67-3F1E-4945-849E-E5CBD530702C}">
      <dsp:nvSpPr>
        <dsp:cNvPr id="0" name=""/>
        <dsp:cNvSpPr/>
      </dsp:nvSpPr>
      <dsp:spPr>
        <a:xfrm>
          <a:off x="3996063" y="4646055"/>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P4</a:t>
          </a:r>
        </a:p>
        <a:p>
          <a:pPr marL="57150" lvl="1" indent="-57150" algn="l" defTabSz="444500">
            <a:lnSpc>
              <a:spcPct val="90000"/>
            </a:lnSpc>
            <a:spcBef>
              <a:spcPct val="0"/>
            </a:spcBef>
            <a:spcAft>
              <a:spcPct val="15000"/>
            </a:spcAft>
            <a:buChar char="•"/>
          </a:pPr>
          <a:r>
            <a:rPr lang="en-ZA" sz="1000" kern="1200" dirty="0"/>
            <a:t>?</a:t>
          </a:r>
        </a:p>
      </dsp:txBody>
      <dsp:txXfrm>
        <a:off x="4020710" y="4670702"/>
        <a:ext cx="2670539" cy="792225"/>
      </dsp:txXfrm>
    </dsp:sp>
    <dsp:sp modelId="{4DEB88EC-0AE4-41E4-A8C9-A61E623653C3}">
      <dsp:nvSpPr>
        <dsp:cNvPr id="0" name=""/>
        <dsp:cNvSpPr/>
      </dsp:nvSpPr>
      <dsp:spPr>
        <a:xfrm>
          <a:off x="7310861" y="0"/>
          <a:ext cx="3399792" cy="57765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ZA" sz="3900" kern="1200" dirty="0"/>
            <a:t>Same Week Delivery</a:t>
          </a:r>
        </a:p>
      </dsp:txBody>
      <dsp:txXfrm>
        <a:off x="7310861" y="0"/>
        <a:ext cx="3399792" cy="1732962"/>
      </dsp:txXfrm>
    </dsp:sp>
    <dsp:sp modelId="{B976DAEF-7D1B-4161-A687-28043006495A}">
      <dsp:nvSpPr>
        <dsp:cNvPr id="0" name=""/>
        <dsp:cNvSpPr/>
      </dsp:nvSpPr>
      <dsp:spPr>
        <a:xfrm>
          <a:off x="7650840" y="1733103"/>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P1</a:t>
          </a:r>
        </a:p>
        <a:p>
          <a:pPr marL="57150" lvl="1" indent="-57150" algn="l" defTabSz="444500">
            <a:lnSpc>
              <a:spcPct val="90000"/>
            </a:lnSpc>
            <a:spcBef>
              <a:spcPct val="0"/>
            </a:spcBef>
            <a:spcAft>
              <a:spcPct val="15000"/>
            </a:spcAft>
            <a:buAutoNum type="arabicPeriod"/>
          </a:pPr>
          <a:r>
            <a:rPr lang="en-US" sz="1000" kern="1200" dirty="0"/>
            <a:t>Delivery Van Driver</a:t>
          </a:r>
          <a:endParaRPr lang="en-ZA" sz="1000" kern="1200" dirty="0"/>
        </a:p>
        <a:p>
          <a:pPr marL="57150" lvl="1" indent="-57150" algn="l" defTabSz="444500">
            <a:lnSpc>
              <a:spcPct val="90000"/>
            </a:lnSpc>
            <a:spcBef>
              <a:spcPct val="0"/>
            </a:spcBef>
            <a:spcAft>
              <a:spcPct val="15000"/>
            </a:spcAft>
            <a:buChar char="•"/>
          </a:pPr>
          <a:r>
            <a:rPr lang="en-US" sz="1000" kern="1200" dirty="0"/>
            <a:t>Regional Storage Facilities</a:t>
          </a:r>
        </a:p>
        <a:p>
          <a:pPr marL="57150" lvl="1" indent="-57150" algn="l" defTabSz="444500">
            <a:lnSpc>
              <a:spcPct val="90000"/>
            </a:lnSpc>
            <a:spcBef>
              <a:spcPct val="0"/>
            </a:spcBef>
            <a:spcAft>
              <a:spcPct val="15000"/>
            </a:spcAft>
            <a:buChar char="•"/>
          </a:pPr>
          <a:r>
            <a:rPr lang="en-US" sz="1000" kern="1200" dirty="0"/>
            <a:t>On-Site Assembler</a:t>
          </a:r>
        </a:p>
      </dsp:txBody>
      <dsp:txXfrm>
        <a:off x="7675487" y="1757750"/>
        <a:ext cx="2670539" cy="792225"/>
      </dsp:txXfrm>
    </dsp:sp>
    <dsp:sp modelId="{34ACC0CC-5F77-8B41-80C8-D47C6D438CE2}">
      <dsp:nvSpPr>
        <dsp:cNvPr id="0" name=""/>
        <dsp:cNvSpPr/>
      </dsp:nvSpPr>
      <dsp:spPr>
        <a:xfrm>
          <a:off x="7650840" y="2704087"/>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P2</a:t>
          </a:r>
        </a:p>
        <a:p>
          <a:pPr marL="57150" lvl="1" indent="-57150" algn="l" defTabSz="444500">
            <a:lnSpc>
              <a:spcPct val="90000"/>
            </a:lnSpc>
            <a:spcBef>
              <a:spcPct val="0"/>
            </a:spcBef>
            <a:spcAft>
              <a:spcPct val="15000"/>
            </a:spcAft>
            <a:buChar char="•"/>
          </a:pPr>
          <a:r>
            <a:rPr lang="en-ZA" sz="1000" kern="1200" dirty="0"/>
            <a:t>Orders Manager</a:t>
          </a:r>
        </a:p>
        <a:p>
          <a:pPr marL="57150" lvl="1" indent="-57150" algn="l" defTabSz="444500">
            <a:lnSpc>
              <a:spcPct val="90000"/>
            </a:lnSpc>
            <a:spcBef>
              <a:spcPct val="0"/>
            </a:spcBef>
            <a:spcAft>
              <a:spcPct val="15000"/>
            </a:spcAft>
            <a:buChar char="•"/>
          </a:pPr>
          <a:r>
            <a:rPr lang="en-ZA" sz="1000" kern="1200" dirty="0"/>
            <a:t>Inventory Manager</a:t>
          </a:r>
        </a:p>
        <a:p>
          <a:pPr marL="57150" lvl="1" indent="-57150" algn="l" defTabSz="444500">
            <a:lnSpc>
              <a:spcPct val="90000"/>
            </a:lnSpc>
            <a:spcBef>
              <a:spcPct val="0"/>
            </a:spcBef>
            <a:spcAft>
              <a:spcPct val="15000"/>
            </a:spcAft>
            <a:buChar char="•"/>
          </a:pPr>
          <a:r>
            <a:rPr lang="en-ZA" sz="1000" kern="1200" dirty="0"/>
            <a:t>Furniture Assembler</a:t>
          </a:r>
        </a:p>
      </dsp:txBody>
      <dsp:txXfrm>
        <a:off x="7675487" y="2728734"/>
        <a:ext cx="2670539" cy="792225"/>
      </dsp:txXfrm>
    </dsp:sp>
    <dsp:sp modelId="{E022DC7D-9DA8-B541-B847-746919DCD028}">
      <dsp:nvSpPr>
        <dsp:cNvPr id="0" name=""/>
        <dsp:cNvSpPr/>
      </dsp:nvSpPr>
      <dsp:spPr>
        <a:xfrm>
          <a:off x="7650840" y="3675071"/>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P3</a:t>
          </a:r>
        </a:p>
        <a:p>
          <a:pPr marL="57150" lvl="1" indent="-57150" algn="l" defTabSz="444500">
            <a:lnSpc>
              <a:spcPct val="90000"/>
            </a:lnSpc>
            <a:spcBef>
              <a:spcPct val="0"/>
            </a:spcBef>
            <a:spcAft>
              <a:spcPct val="15000"/>
            </a:spcAft>
            <a:buChar char="•"/>
          </a:pPr>
          <a:r>
            <a:rPr lang="en-ZA" sz="1000" kern="1200" dirty="0"/>
            <a:t>?</a:t>
          </a:r>
        </a:p>
      </dsp:txBody>
      <dsp:txXfrm>
        <a:off x="7675487" y="3699718"/>
        <a:ext cx="2670539" cy="792225"/>
      </dsp:txXfrm>
    </dsp:sp>
    <dsp:sp modelId="{01A0A321-602F-5C4F-B567-C30D40CAC425}">
      <dsp:nvSpPr>
        <dsp:cNvPr id="0" name=""/>
        <dsp:cNvSpPr/>
      </dsp:nvSpPr>
      <dsp:spPr>
        <a:xfrm>
          <a:off x="7650840" y="4646055"/>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P4</a:t>
          </a:r>
        </a:p>
        <a:p>
          <a:pPr marL="57150" lvl="1" indent="-57150" algn="l" defTabSz="444500">
            <a:lnSpc>
              <a:spcPct val="90000"/>
            </a:lnSpc>
            <a:spcBef>
              <a:spcPct val="0"/>
            </a:spcBef>
            <a:spcAft>
              <a:spcPct val="15000"/>
            </a:spcAft>
            <a:buChar char="•"/>
          </a:pPr>
          <a:r>
            <a:rPr lang="en-ZA" sz="1000" kern="1200"/>
            <a:t>?</a:t>
          </a:r>
          <a:endParaRPr lang="en-ZA" sz="1000" kern="1200" dirty="0"/>
        </a:p>
      </dsp:txBody>
      <dsp:txXfrm>
        <a:off x="7675487" y="4670702"/>
        <a:ext cx="2670539" cy="7922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5FCB2-2E14-41A2-A182-7677A6F0EF9B}">
      <dsp:nvSpPr>
        <dsp:cNvPr id="0" name=""/>
        <dsp:cNvSpPr/>
      </dsp:nvSpPr>
      <dsp:spPr>
        <a:xfrm>
          <a:off x="840" y="0"/>
          <a:ext cx="2185761" cy="58205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ZA" sz="2500" kern="1200" dirty="0"/>
            <a:t>Customer Measurements</a:t>
          </a:r>
        </a:p>
      </dsp:txBody>
      <dsp:txXfrm>
        <a:off x="840" y="0"/>
        <a:ext cx="2185761" cy="1746150"/>
      </dsp:txXfrm>
    </dsp:sp>
    <dsp:sp modelId="{9CC8F80F-A4FF-4F49-9903-E62EB5BB2384}">
      <dsp:nvSpPr>
        <dsp:cNvPr id="0" name=""/>
        <dsp:cNvSpPr/>
      </dsp:nvSpPr>
      <dsp:spPr>
        <a:xfrm>
          <a:off x="219416" y="1747855"/>
          <a:ext cx="1748609" cy="1754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ZA" sz="1900" kern="1200" dirty="0"/>
            <a:t>App Store Budget Controller</a:t>
          </a:r>
        </a:p>
      </dsp:txBody>
      <dsp:txXfrm>
        <a:off x="270631" y="1799070"/>
        <a:ext cx="1646179" cy="1652530"/>
      </dsp:txXfrm>
    </dsp:sp>
    <dsp:sp modelId="{920CBFCC-CB73-CE47-8179-99A60A3C92DA}">
      <dsp:nvSpPr>
        <dsp:cNvPr id="0" name=""/>
        <dsp:cNvSpPr/>
      </dsp:nvSpPr>
      <dsp:spPr>
        <a:xfrm>
          <a:off x="219416" y="3772810"/>
          <a:ext cx="1748609" cy="1754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ZA" sz="1900" kern="1200" dirty="0"/>
            <a:t>Development Environment Manager</a:t>
          </a:r>
        </a:p>
      </dsp:txBody>
      <dsp:txXfrm>
        <a:off x="270631" y="3824025"/>
        <a:ext cx="1646179" cy="1652530"/>
      </dsp:txXfrm>
    </dsp:sp>
    <dsp:sp modelId="{7C4E82D1-2850-4544-BF42-7B821B3EE142}">
      <dsp:nvSpPr>
        <dsp:cNvPr id="0" name=""/>
        <dsp:cNvSpPr/>
      </dsp:nvSpPr>
      <dsp:spPr>
        <a:xfrm>
          <a:off x="2350534" y="0"/>
          <a:ext cx="2185761" cy="58205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ZA" sz="2500" kern="1200" dirty="0"/>
            <a:t>Furniture Making</a:t>
          </a:r>
        </a:p>
      </dsp:txBody>
      <dsp:txXfrm>
        <a:off x="2350534" y="0"/>
        <a:ext cx="2185761" cy="1746150"/>
      </dsp:txXfrm>
    </dsp:sp>
    <dsp:sp modelId="{FD7CFE1D-06FF-084E-81C4-44408E1E9843}">
      <dsp:nvSpPr>
        <dsp:cNvPr id="0" name=""/>
        <dsp:cNvSpPr/>
      </dsp:nvSpPr>
      <dsp:spPr>
        <a:xfrm>
          <a:off x="2569110" y="1746150"/>
          <a:ext cx="1748609" cy="3783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ZA" sz="1900" kern="1200" dirty="0"/>
            <a:t>Raw Materials Budget Controller</a:t>
          </a:r>
        </a:p>
      </dsp:txBody>
      <dsp:txXfrm>
        <a:off x="2620325" y="1797365"/>
        <a:ext cx="1646179" cy="3680895"/>
      </dsp:txXfrm>
    </dsp:sp>
    <dsp:sp modelId="{4DEB88EC-0AE4-41E4-A8C9-A61E623653C3}">
      <dsp:nvSpPr>
        <dsp:cNvPr id="0" name=""/>
        <dsp:cNvSpPr/>
      </dsp:nvSpPr>
      <dsp:spPr>
        <a:xfrm>
          <a:off x="4700228" y="0"/>
          <a:ext cx="2185761" cy="58205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ZA" sz="2500" kern="1200" dirty="0"/>
            <a:t>Same Week Delivery</a:t>
          </a:r>
        </a:p>
      </dsp:txBody>
      <dsp:txXfrm>
        <a:off x="4700228" y="0"/>
        <a:ext cx="2185761" cy="1746150"/>
      </dsp:txXfrm>
    </dsp:sp>
    <dsp:sp modelId="{5881706C-120B-AC46-8CAC-378BEC9A1F11}">
      <dsp:nvSpPr>
        <dsp:cNvPr id="0" name=""/>
        <dsp:cNvSpPr/>
      </dsp:nvSpPr>
      <dsp:spPr>
        <a:xfrm>
          <a:off x="4918804" y="1746647"/>
          <a:ext cx="1748609" cy="11434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ZA" sz="1900" kern="1200" dirty="0"/>
            <a:t>Sales and Profitability Assurer</a:t>
          </a:r>
        </a:p>
      </dsp:txBody>
      <dsp:txXfrm>
        <a:off x="4952296" y="1780139"/>
        <a:ext cx="1681625" cy="1076511"/>
      </dsp:txXfrm>
    </dsp:sp>
    <dsp:sp modelId="{3967CFCF-572F-D04E-90C4-765D868888C2}">
      <dsp:nvSpPr>
        <dsp:cNvPr id="0" name=""/>
        <dsp:cNvSpPr/>
      </dsp:nvSpPr>
      <dsp:spPr>
        <a:xfrm>
          <a:off x="4918804" y="3066065"/>
          <a:ext cx="1748609" cy="11434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ZA" sz="1900" kern="1200" dirty="0"/>
            <a:t>Storage </a:t>
          </a:r>
          <a:r>
            <a:rPr lang="en-ZA" sz="1900" kern="1200" dirty="0" err="1"/>
            <a:t>Facilties</a:t>
          </a:r>
          <a:r>
            <a:rPr lang="en-ZA" sz="1900" kern="1200" dirty="0"/>
            <a:t> Payment Controller</a:t>
          </a:r>
        </a:p>
      </dsp:txBody>
      <dsp:txXfrm>
        <a:off x="4952296" y="3099557"/>
        <a:ext cx="1681625" cy="1076511"/>
      </dsp:txXfrm>
    </dsp:sp>
    <dsp:sp modelId="{ED55745E-CA81-D849-A03D-26C4EA3E10BE}">
      <dsp:nvSpPr>
        <dsp:cNvPr id="0" name=""/>
        <dsp:cNvSpPr/>
      </dsp:nvSpPr>
      <dsp:spPr>
        <a:xfrm>
          <a:off x="4918804" y="4385483"/>
          <a:ext cx="1748609" cy="11434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ZA" sz="1900" kern="1200" dirty="0"/>
            <a:t>Assembling Budget Controller</a:t>
          </a:r>
        </a:p>
      </dsp:txBody>
      <dsp:txXfrm>
        <a:off x="4952296" y="4418975"/>
        <a:ext cx="1681625" cy="10765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5FCB2-2E14-41A2-A182-7677A6F0EF9B}">
      <dsp:nvSpPr>
        <dsp:cNvPr id="0" name=""/>
        <dsp:cNvSpPr/>
      </dsp:nvSpPr>
      <dsp:spPr>
        <a:xfrm>
          <a:off x="1307" y="0"/>
          <a:ext cx="3399792" cy="57765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ZA" sz="3900" kern="1200" dirty="0"/>
            <a:t>Customer Measurements</a:t>
          </a:r>
        </a:p>
      </dsp:txBody>
      <dsp:txXfrm>
        <a:off x="1307" y="0"/>
        <a:ext cx="3399792" cy="1732962"/>
      </dsp:txXfrm>
    </dsp:sp>
    <dsp:sp modelId="{475A79B3-9541-4767-8E12-D2CF851BF3A5}">
      <dsp:nvSpPr>
        <dsp:cNvPr id="0" name=""/>
        <dsp:cNvSpPr/>
      </dsp:nvSpPr>
      <dsp:spPr>
        <a:xfrm>
          <a:off x="341286" y="1733103"/>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P1</a:t>
          </a:r>
        </a:p>
        <a:p>
          <a:pPr marL="57150" lvl="1" indent="-57150" algn="l" defTabSz="444500">
            <a:lnSpc>
              <a:spcPct val="90000"/>
            </a:lnSpc>
            <a:spcBef>
              <a:spcPct val="0"/>
            </a:spcBef>
            <a:spcAft>
              <a:spcPct val="15000"/>
            </a:spcAft>
            <a:buFont typeface="Arial" panose="020B0604020202020204" pitchFamily="34" charset="0"/>
            <a:buChar char="•"/>
          </a:pPr>
          <a:r>
            <a:rPr lang="en-GB" sz="1000" kern="1200" dirty="0"/>
            <a:t>Customer Measurer </a:t>
          </a:r>
          <a:r>
            <a:rPr lang="en-GB" sz="1000" i="1" kern="1200" dirty="0"/>
            <a:t>(App)</a:t>
          </a:r>
          <a:endParaRPr lang="en-ZA" sz="1000" i="1" kern="1200" dirty="0"/>
        </a:p>
      </dsp:txBody>
      <dsp:txXfrm>
        <a:off x="365933" y="1757750"/>
        <a:ext cx="2670539" cy="792225"/>
      </dsp:txXfrm>
    </dsp:sp>
    <dsp:sp modelId="{CFCB7B66-79E2-4A4A-8A58-41040C7B8811}">
      <dsp:nvSpPr>
        <dsp:cNvPr id="0" name=""/>
        <dsp:cNvSpPr/>
      </dsp:nvSpPr>
      <dsp:spPr>
        <a:xfrm>
          <a:off x="341286" y="2704087"/>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P2</a:t>
          </a:r>
        </a:p>
        <a:p>
          <a:pPr marL="57150" lvl="1" indent="-57150" algn="l" defTabSz="444500">
            <a:lnSpc>
              <a:spcPct val="90000"/>
            </a:lnSpc>
            <a:spcBef>
              <a:spcPct val="0"/>
            </a:spcBef>
            <a:spcAft>
              <a:spcPct val="15000"/>
            </a:spcAft>
            <a:buChar char="•"/>
          </a:pPr>
          <a:r>
            <a:rPr lang="en-ZA" sz="1000" kern="1200" dirty="0"/>
            <a:t>App Store Availability Manager</a:t>
          </a:r>
        </a:p>
        <a:p>
          <a:pPr marL="57150" lvl="1" indent="-57150" algn="l" defTabSz="444500">
            <a:lnSpc>
              <a:spcPct val="90000"/>
            </a:lnSpc>
            <a:spcBef>
              <a:spcPct val="0"/>
            </a:spcBef>
            <a:spcAft>
              <a:spcPct val="15000"/>
            </a:spcAft>
            <a:buChar char="•"/>
          </a:pPr>
          <a:r>
            <a:rPr lang="en-ZA" sz="1000" kern="1200" dirty="0"/>
            <a:t>App Developer</a:t>
          </a:r>
        </a:p>
      </dsp:txBody>
      <dsp:txXfrm>
        <a:off x="365933" y="2728734"/>
        <a:ext cx="2670539" cy="792225"/>
      </dsp:txXfrm>
    </dsp:sp>
    <dsp:sp modelId="{DA128171-A179-4CB1-8E4A-6DA721261E65}">
      <dsp:nvSpPr>
        <dsp:cNvPr id="0" name=""/>
        <dsp:cNvSpPr/>
      </dsp:nvSpPr>
      <dsp:spPr>
        <a:xfrm>
          <a:off x="341286" y="3675071"/>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P3</a:t>
          </a:r>
        </a:p>
        <a:p>
          <a:pPr marL="57150" lvl="1" indent="-57150" algn="l" defTabSz="444500">
            <a:lnSpc>
              <a:spcPct val="90000"/>
            </a:lnSpc>
            <a:spcBef>
              <a:spcPct val="0"/>
            </a:spcBef>
            <a:spcAft>
              <a:spcPct val="15000"/>
            </a:spcAft>
            <a:buChar char="•"/>
          </a:pPr>
          <a:r>
            <a:rPr lang="en-ZA" sz="1000" kern="1200" dirty="0"/>
            <a:t>App Store Budget Controller</a:t>
          </a:r>
        </a:p>
        <a:p>
          <a:pPr marL="57150" lvl="1" indent="-57150" algn="l" defTabSz="444500">
            <a:lnSpc>
              <a:spcPct val="90000"/>
            </a:lnSpc>
            <a:spcBef>
              <a:spcPct val="0"/>
            </a:spcBef>
            <a:spcAft>
              <a:spcPct val="15000"/>
            </a:spcAft>
            <a:buChar char="•"/>
          </a:pPr>
          <a:r>
            <a:rPr lang="en-ZA" sz="1000" kern="1200" dirty="0"/>
            <a:t>Development Environment Manager</a:t>
          </a:r>
        </a:p>
      </dsp:txBody>
      <dsp:txXfrm>
        <a:off x="365933" y="3699718"/>
        <a:ext cx="2670539" cy="792225"/>
      </dsp:txXfrm>
    </dsp:sp>
    <dsp:sp modelId="{5E0578F0-ED9A-49DF-B23F-A432AE49962A}">
      <dsp:nvSpPr>
        <dsp:cNvPr id="0" name=""/>
        <dsp:cNvSpPr/>
      </dsp:nvSpPr>
      <dsp:spPr>
        <a:xfrm>
          <a:off x="341286" y="4646055"/>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P4</a:t>
          </a:r>
        </a:p>
        <a:p>
          <a:pPr marL="57150" lvl="1" indent="-57150" algn="l" defTabSz="444500">
            <a:lnSpc>
              <a:spcPct val="90000"/>
            </a:lnSpc>
            <a:spcBef>
              <a:spcPct val="0"/>
            </a:spcBef>
            <a:spcAft>
              <a:spcPct val="15000"/>
            </a:spcAft>
            <a:buChar char="•"/>
          </a:pPr>
          <a:r>
            <a:rPr lang="en-ZA" sz="1000" kern="1200" dirty="0"/>
            <a:t>?</a:t>
          </a:r>
        </a:p>
      </dsp:txBody>
      <dsp:txXfrm>
        <a:off x="365933" y="4670702"/>
        <a:ext cx="2670539" cy="792225"/>
      </dsp:txXfrm>
    </dsp:sp>
    <dsp:sp modelId="{7C4E82D1-2850-4544-BF42-7B821B3EE142}">
      <dsp:nvSpPr>
        <dsp:cNvPr id="0" name=""/>
        <dsp:cNvSpPr/>
      </dsp:nvSpPr>
      <dsp:spPr>
        <a:xfrm>
          <a:off x="3656084" y="0"/>
          <a:ext cx="3399792" cy="57765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ZA" sz="3900" kern="1200" dirty="0"/>
            <a:t>Furniture Making</a:t>
          </a:r>
        </a:p>
      </dsp:txBody>
      <dsp:txXfrm>
        <a:off x="3656084" y="0"/>
        <a:ext cx="3399792" cy="1732962"/>
      </dsp:txXfrm>
    </dsp:sp>
    <dsp:sp modelId="{4FB90B30-AA78-48AF-AA4D-45711CEDF838}">
      <dsp:nvSpPr>
        <dsp:cNvPr id="0" name=""/>
        <dsp:cNvSpPr/>
      </dsp:nvSpPr>
      <dsp:spPr>
        <a:xfrm>
          <a:off x="3996063" y="1733103"/>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P1</a:t>
          </a:r>
        </a:p>
        <a:p>
          <a:pPr marL="57150" lvl="1" indent="-57150" algn="l" defTabSz="444500">
            <a:lnSpc>
              <a:spcPct val="90000"/>
            </a:lnSpc>
            <a:spcBef>
              <a:spcPct val="0"/>
            </a:spcBef>
            <a:spcAft>
              <a:spcPct val="15000"/>
            </a:spcAft>
            <a:buAutoNum type="arabicPeriod"/>
          </a:pPr>
          <a:r>
            <a:rPr lang="en-US" sz="1000" kern="1200" dirty="0"/>
            <a:t>Children Furniture Maker</a:t>
          </a:r>
          <a:endParaRPr lang="en-ZA" sz="1000" kern="1200" dirty="0"/>
        </a:p>
        <a:p>
          <a:pPr marL="57150" lvl="1" indent="-57150" algn="l" defTabSz="444500">
            <a:lnSpc>
              <a:spcPct val="90000"/>
            </a:lnSpc>
            <a:spcBef>
              <a:spcPct val="0"/>
            </a:spcBef>
            <a:spcAft>
              <a:spcPct val="15000"/>
            </a:spcAft>
            <a:buAutoNum type="arabicPeriod"/>
          </a:pPr>
          <a:r>
            <a:rPr lang="en-US" sz="1000" kern="1200" dirty="0"/>
            <a:t>Family Furniture Maker</a:t>
          </a:r>
          <a:endParaRPr lang="en-ZA" sz="1000" kern="1200" dirty="0"/>
        </a:p>
        <a:p>
          <a:pPr marL="57150" lvl="1" indent="-57150" algn="l" defTabSz="444500">
            <a:lnSpc>
              <a:spcPct val="90000"/>
            </a:lnSpc>
            <a:spcBef>
              <a:spcPct val="0"/>
            </a:spcBef>
            <a:spcAft>
              <a:spcPct val="15000"/>
            </a:spcAft>
            <a:buAutoNum type="arabicPeriod"/>
          </a:pPr>
          <a:r>
            <a:rPr lang="en-US" sz="1000" kern="1200" dirty="0"/>
            <a:t>3</a:t>
          </a:r>
          <a:r>
            <a:rPr lang="en-US" sz="1000" kern="1200" baseline="30000" dirty="0"/>
            <a:t>rd</a:t>
          </a:r>
          <a:r>
            <a:rPr lang="en-US" sz="1000" kern="1200" dirty="0"/>
            <a:t> Space Furniture Maker</a:t>
          </a:r>
          <a:endParaRPr lang="en-ZA" sz="1000" kern="1200" dirty="0"/>
        </a:p>
      </dsp:txBody>
      <dsp:txXfrm>
        <a:off x="4020710" y="1757750"/>
        <a:ext cx="2670539" cy="792225"/>
      </dsp:txXfrm>
    </dsp:sp>
    <dsp:sp modelId="{EA5E4AE6-B835-F249-8727-05C0CC524BB4}">
      <dsp:nvSpPr>
        <dsp:cNvPr id="0" name=""/>
        <dsp:cNvSpPr/>
      </dsp:nvSpPr>
      <dsp:spPr>
        <a:xfrm>
          <a:off x="3996063" y="2704087"/>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P2</a:t>
          </a:r>
        </a:p>
        <a:p>
          <a:pPr marL="57150" lvl="1" indent="-57150" algn="l" defTabSz="444500">
            <a:lnSpc>
              <a:spcPct val="90000"/>
            </a:lnSpc>
            <a:spcBef>
              <a:spcPct val="0"/>
            </a:spcBef>
            <a:spcAft>
              <a:spcPct val="15000"/>
            </a:spcAft>
            <a:buChar char="•"/>
          </a:pPr>
          <a:r>
            <a:rPr lang="en-ZA" sz="1000" kern="1200" dirty="0"/>
            <a:t>Raw Materials Supervisor</a:t>
          </a:r>
        </a:p>
      </dsp:txBody>
      <dsp:txXfrm>
        <a:off x="4020710" y="2728734"/>
        <a:ext cx="2670539" cy="792225"/>
      </dsp:txXfrm>
    </dsp:sp>
    <dsp:sp modelId="{517E4951-F57D-144E-A13B-958F3E681672}">
      <dsp:nvSpPr>
        <dsp:cNvPr id="0" name=""/>
        <dsp:cNvSpPr/>
      </dsp:nvSpPr>
      <dsp:spPr>
        <a:xfrm>
          <a:off x="3996063" y="3675071"/>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P3</a:t>
          </a:r>
        </a:p>
        <a:p>
          <a:pPr marL="57150" lvl="1" indent="-57150" algn="l" defTabSz="444500">
            <a:lnSpc>
              <a:spcPct val="90000"/>
            </a:lnSpc>
            <a:spcBef>
              <a:spcPct val="0"/>
            </a:spcBef>
            <a:spcAft>
              <a:spcPct val="15000"/>
            </a:spcAft>
            <a:buChar char="•"/>
          </a:pPr>
          <a:r>
            <a:rPr lang="en-ZA" sz="1000" kern="1200" dirty="0"/>
            <a:t>Raw Materials Budget Controller</a:t>
          </a:r>
        </a:p>
      </dsp:txBody>
      <dsp:txXfrm>
        <a:off x="4020710" y="3699718"/>
        <a:ext cx="2670539" cy="792225"/>
      </dsp:txXfrm>
    </dsp:sp>
    <dsp:sp modelId="{4FBCAD67-3F1E-4945-849E-E5CBD530702C}">
      <dsp:nvSpPr>
        <dsp:cNvPr id="0" name=""/>
        <dsp:cNvSpPr/>
      </dsp:nvSpPr>
      <dsp:spPr>
        <a:xfrm>
          <a:off x="3996063" y="4646055"/>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P4</a:t>
          </a:r>
        </a:p>
        <a:p>
          <a:pPr marL="57150" lvl="1" indent="-57150" algn="l" defTabSz="444500">
            <a:lnSpc>
              <a:spcPct val="90000"/>
            </a:lnSpc>
            <a:spcBef>
              <a:spcPct val="0"/>
            </a:spcBef>
            <a:spcAft>
              <a:spcPct val="15000"/>
            </a:spcAft>
            <a:buChar char="•"/>
          </a:pPr>
          <a:r>
            <a:rPr lang="en-ZA" sz="1000" kern="1200" dirty="0"/>
            <a:t>?</a:t>
          </a:r>
        </a:p>
      </dsp:txBody>
      <dsp:txXfrm>
        <a:off x="4020710" y="4670702"/>
        <a:ext cx="2670539" cy="792225"/>
      </dsp:txXfrm>
    </dsp:sp>
    <dsp:sp modelId="{4DEB88EC-0AE4-41E4-A8C9-A61E623653C3}">
      <dsp:nvSpPr>
        <dsp:cNvPr id="0" name=""/>
        <dsp:cNvSpPr/>
      </dsp:nvSpPr>
      <dsp:spPr>
        <a:xfrm>
          <a:off x="7310861" y="0"/>
          <a:ext cx="3399792" cy="57765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ZA" sz="3900" kern="1200" dirty="0"/>
            <a:t>Same Week Delivery</a:t>
          </a:r>
        </a:p>
      </dsp:txBody>
      <dsp:txXfrm>
        <a:off x="7310861" y="0"/>
        <a:ext cx="3399792" cy="1732962"/>
      </dsp:txXfrm>
    </dsp:sp>
    <dsp:sp modelId="{B976DAEF-7D1B-4161-A687-28043006495A}">
      <dsp:nvSpPr>
        <dsp:cNvPr id="0" name=""/>
        <dsp:cNvSpPr/>
      </dsp:nvSpPr>
      <dsp:spPr>
        <a:xfrm>
          <a:off x="7650840" y="1733103"/>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a:t>P1</a:t>
          </a:r>
          <a:endParaRPr lang="en-ZA" sz="1300" kern="1200" dirty="0"/>
        </a:p>
        <a:p>
          <a:pPr marL="57150" lvl="1" indent="-57150" algn="l" defTabSz="444500">
            <a:lnSpc>
              <a:spcPct val="90000"/>
            </a:lnSpc>
            <a:spcBef>
              <a:spcPct val="0"/>
            </a:spcBef>
            <a:spcAft>
              <a:spcPct val="15000"/>
            </a:spcAft>
            <a:buAutoNum type="arabicPeriod"/>
          </a:pPr>
          <a:r>
            <a:rPr lang="en-US" sz="1000" kern="1200" dirty="0"/>
            <a:t>Delivery Van Driver</a:t>
          </a:r>
          <a:endParaRPr lang="en-ZA" sz="1000" kern="1200" dirty="0"/>
        </a:p>
        <a:p>
          <a:pPr marL="57150" lvl="1" indent="-57150" algn="l" defTabSz="444500">
            <a:lnSpc>
              <a:spcPct val="90000"/>
            </a:lnSpc>
            <a:spcBef>
              <a:spcPct val="0"/>
            </a:spcBef>
            <a:spcAft>
              <a:spcPct val="15000"/>
            </a:spcAft>
            <a:buChar char="•"/>
          </a:pPr>
          <a:r>
            <a:rPr lang="en-US" sz="1000" kern="1200" dirty="0"/>
            <a:t>Regional Storage Facilities</a:t>
          </a:r>
        </a:p>
        <a:p>
          <a:pPr marL="57150" lvl="1" indent="-57150" algn="l" defTabSz="444500">
            <a:lnSpc>
              <a:spcPct val="90000"/>
            </a:lnSpc>
            <a:spcBef>
              <a:spcPct val="0"/>
            </a:spcBef>
            <a:spcAft>
              <a:spcPct val="15000"/>
            </a:spcAft>
            <a:buChar char="•"/>
          </a:pPr>
          <a:r>
            <a:rPr lang="en-US" sz="1000" kern="1200" dirty="0"/>
            <a:t>On-Site Assembler</a:t>
          </a:r>
        </a:p>
      </dsp:txBody>
      <dsp:txXfrm>
        <a:off x="7675487" y="1757750"/>
        <a:ext cx="2670539" cy="792225"/>
      </dsp:txXfrm>
    </dsp:sp>
    <dsp:sp modelId="{34ACC0CC-5F77-8B41-80C8-D47C6D438CE2}">
      <dsp:nvSpPr>
        <dsp:cNvPr id="0" name=""/>
        <dsp:cNvSpPr/>
      </dsp:nvSpPr>
      <dsp:spPr>
        <a:xfrm>
          <a:off x="7650840" y="2704087"/>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P2</a:t>
          </a:r>
        </a:p>
        <a:p>
          <a:pPr marL="57150" lvl="1" indent="-57150" algn="l" defTabSz="444500">
            <a:lnSpc>
              <a:spcPct val="90000"/>
            </a:lnSpc>
            <a:spcBef>
              <a:spcPct val="0"/>
            </a:spcBef>
            <a:spcAft>
              <a:spcPct val="15000"/>
            </a:spcAft>
            <a:buChar char="•"/>
          </a:pPr>
          <a:r>
            <a:rPr lang="en-ZA" sz="1000" kern="1200" dirty="0"/>
            <a:t>Orders Manager</a:t>
          </a:r>
        </a:p>
        <a:p>
          <a:pPr marL="57150" lvl="1" indent="-57150" algn="l" defTabSz="444500">
            <a:lnSpc>
              <a:spcPct val="90000"/>
            </a:lnSpc>
            <a:spcBef>
              <a:spcPct val="0"/>
            </a:spcBef>
            <a:spcAft>
              <a:spcPct val="15000"/>
            </a:spcAft>
            <a:buChar char="•"/>
          </a:pPr>
          <a:r>
            <a:rPr lang="en-ZA" sz="1000" kern="1200" dirty="0"/>
            <a:t>Inventory Manager</a:t>
          </a:r>
        </a:p>
        <a:p>
          <a:pPr marL="57150" lvl="1" indent="-57150" algn="l" defTabSz="444500">
            <a:lnSpc>
              <a:spcPct val="90000"/>
            </a:lnSpc>
            <a:spcBef>
              <a:spcPct val="0"/>
            </a:spcBef>
            <a:spcAft>
              <a:spcPct val="15000"/>
            </a:spcAft>
            <a:buChar char="•"/>
          </a:pPr>
          <a:r>
            <a:rPr lang="en-ZA" sz="1000" kern="1200" dirty="0"/>
            <a:t>Furniture Assembler</a:t>
          </a:r>
        </a:p>
      </dsp:txBody>
      <dsp:txXfrm>
        <a:off x="7675487" y="2728734"/>
        <a:ext cx="2670539" cy="792225"/>
      </dsp:txXfrm>
    </dsp:sp>
    <dsp:sp modelId="{E022DC7D-9DA8-B541-B847-746919DCD028}">
      <dsp:nvSpPr>
        <dsp:cNvPr id="0" name=""/>
        <dsp:cNvSpPr/>
      </dsp:nvSpPr>
      <dsp:spPr>
        <a:xfrm>
          <a:off x="7650840" y="3675071"/>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P3</a:t>
          </a:r>
        </a:p>
        <a:p>
          <a:pPr marL="57150" lvl="1" indent="-57150" algn="l" defTabSz="444500">
            <a:lnSpc>
              <a:spcPct val="90000"/>
            </a:lnSpc>
            <a:spcBef>
              <a:spcPct val="0"/>
            </a:spcBef>
            <a:spcAft>
              <a:spcPct val="15000"/>
            </a:spcAft>
            <a:buChar char="•"/>
          </a:pPr>
          <a:r>
            <a:rPr lang="en-ZA" sz="1000" kern="1200" dirty="0"/>
            <a:t>Sales and Profitability Assurer</a:t>
          </a:r>
        </a:p>
        <a:p>
          <a:pPr marL="57150" lvl="1" indent="-57150" algn="l" defTabSz="444500">
            <a:lnSpc>
              <a:spcPct val="90000"/>
            </a:lnSpc>
            <a:spcBef>
              <a:spcPct val="0"/>
            </a:spcBef>
            <a:spcAft>
              <a:spcPct val="15000"/>
            </a:spcAft>
            <a:buChar char="•"/>
          </a:pPr>
          <a:r>
            <a:rPr lang="en-ZA" sz="1000" kern="1200" dirty="0"/>
            <a:t>Storage </a:t>
          </a:r>
          <a:r>
            <a:rPr lang="en-ZA" sz="1000" kern="1200" dirty="0" err="1"/>
            <a:t>Facilties</a:t>
          </a:r>
          <a:r>
            <a:rPr lang="en-ZA" sz="1000" kern="1200" dirty="0"/>
            <a:t> Payment Controller</a:t>
          </a:r>
        </a:p>
        <a:p>
          <a:pPr marL="57150" lvl="1" indent="-57150" algn="l" defTabSz="444500">
            <a:lnSpc>
              <a:spcPct val="90000"/>
            </a:lnSpc>
            <a:spcBef>
              <a:spcPct val="0"/>
            </a:spcBef>
            <a:spcAft>
              <a:spcPct val="15000"/>
            </a:spcAft>
            <a:buChar char="•"/>
          </a:pPr>
          <a:r>
            <a:rPr lang="en-ZA" sz="1000" kern="1200" dirty="0"/>
            <a:t>Assembling Budget Controller</a:t>
          </a:r>
        </a:p>
      </dsp:txBody>
      <dsp:txXfrm>
        <a:off x="7675487" y="3699718"/>
        <a:ext cx="2670539" cy="792225"/>
      </dsp:txXfrm>
    </dsp:sp>
    <dsp:sp modelId="{01A0A321-602F-5C4F-B567-C30D40CAC425}">
      <dsp:nvSpPr>
        <dsp:cNvPr id="0" name=""/>
        <dsp:cNvSpPr/>
      </dsp:nvSpPr>
      <dsp:spPr>
        <a:xfrm>
          <a:off x="7650840" y="4646055"/>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ZA" sz="1300" kern="1200" dirty="0"/>
            <a:t>P4</a:t>
          </a:r>
        </a:p>
        <a:p>
          <a:pPr marL="57150" lvl="1" indent="-57150" algn="l" defTabSz="444500">
            <a:lnSpc>
              <a:spcPct val="90000"/>
            </a:lnSpc>
            <a:spcBef>
              <a:spcPct val="0"/>
            </a:spcBef>
            <a:spcAft>
              <a:spcPct val="15000"/>
            </a:spcAft>
            <a:buChar char="•"/>
          </a:pPr>
          <a:r>
            <a:rPr lang="en-ZA" sz="1000" kern="1200" dirty="0"/>
            <a:t>?</a:t>
          </a:r>
        </a:p>
      </dsp:txBody>
      <dsp:txXfrm>
        <a:off x="7675487" y="4670702"/>
        <a:ext cx="2670539" cy="7922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5FCB2-2E14-41A2-A182-7677A6F0EF9B}">
      <dsp:nvSpPr>
        <dsp:cNvPr id="0" name=""/>
        <dsp:cNvSpPr/>
      </dsp:nvSpPr>
      <dsp:spPr>
        <a:xfrm>
          <a:off x="852" y="0"/>
          <a:ext cx="2216962" cy="58205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ZA" sz="2500" kern="1200" dirty="0"/>
            <a:t>Customer Measurements</a:t>
          </a:r>
        </a:p>
      </dsp:txBody>
      <dsp:txXfrm>
        <a:off x="852" y="0"/>
        <a:ext cx="2216962" cy="1746150"/>
      </dsp:txXfrm>
    </dsp:sp>
    <dsp:sp modelId="{B02DACBB-985E-B841-B657-2D91300BB30A}">
      <dsp:nvSpPr>
        <dsp:cNvPr id="0" name=""/>
        <dsp:cNvSpPr/>
      </dsp:nvSpPr>
      <dsp:spPr>
        <a:xfrm>
          <a:off x="222548" y="1747855"/>
          <a:ext cx="1773570" cy="1754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App Store Policy Maker</a:t>
          </a:r>
        </a:p>
      </dsp:txBody>
      <dsp:txXfrm>
        <a:off x="273949" y="1799256"/>
        <a:ext cx="1670768" cy="1652158"/>
      </dsp:txXfrm>
    </dsp:sp>
    <dsp:sp modelId="{7C1107FE-EE44-3941-8B6F-C64FE21103D7}">
      <dsp:nvSpPr>
        <dsp:cNvPr id="0" name=""/>
        <dsp:cNvSpPr/>
      </dsp:nvSpPr>
      <dsp:spPr>
        <a:xfrm>
          <a:off x="222548" y="3772810"/>
          <a:ext cx="1773570" cy="17549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Development Designer</a:t>
          </a:r>
        </a:p>
      </dsp:txBody>
      <dsp:txXfrm>
        <a:off x="273949" y="3824211"/>
        <a:ext cx="1670768" cy="1652158"/>
      </dsp:txXfrm>
    </dsp:sp>
    <dsp:sp modelId="{7C4E82D1-2850-4544-BF42-7B821B3EE142}">
      <dsp:nvSpPr>
        <dsp:cNvPr id="0" name=""/>
        <dsp:cNvSpPr/>
      </dsp:nvSpPr>
      <dsp:spPr>
        <a:xfrm>
          <a:off x="2384087" y="0"/>
          <a:ext cx="2216962" cy="58205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ZA" sz="2500" kern="1200" dirty="0"/>
            <a:t>Furniture Making</a:t>
          </a:r>
        </a:p>
      </dsp:txBody>
      <dsp:txXfrm>
        <a:off x="2384087" y="0"/>
        <a:ext cx="2216962" cy="1746150"/>
      </dsp:txXfrm>
    </dsp:sp>
    <dsp:sp modelId="{858B097B-5B43-5544-B306-7BF11C3427ED}">
      <dsp:nvSpPr>
        <dsp:cNvPr id="0" name=""/>
        <dsp:cNvSpPr/>
      </dsp:nvSpPr>
      <dsp:spPr>
        <a:xfrm>
          <a:off x="2605783" y="1746647"/>
          <a:ext cx="1773570" cy="11434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Furniture Catalogue Creator</a:t>
          </a:r>
        </a:p>
      </dsp:txBody>
      <dsp:txXfrm>
        <a:off x="2639275" y="1780139"/>
        <a:ext cx="1706586" cy="1076511"/>
      </dsp:txXfrm>
    </dsp:sp>
    <dsp:sp modelId="{D62A8660-58F4-154A-8AEF-B2E1FD032A50}">
      <dsp:nvSpPr>
        <dsp:cNvPr id="0" name=""/>
        <dsp:cNvSpPr/>
      </dsp:nvSpPr>
      <dsp:spPr>
        <a:xfrm>
          <a:off x="2605783" y="3066065"/>
          <a:ext cx="1773570" cy="11434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Market Appetite/Pulse Measurer</a:t>
          </a:r>
        </a:p>
      </dsp:txBody>
      <dsp:txXfrm>
        <a:off x="2639275" y="3099557"/>
        <a:ext cx="1706586" cy="1076511"/>
      </dsp:txXfrm>
    </dsp:sp>
    <dsp:sp modelId="{A32C933C-8ACB-874E-A6CD-2B18ACDE48E7}">
      <dsp:nvSpPr>
        <dsp:cNvPr id="0" name=""/>
        <dsp:cNvSpPr/>
      </dsp:nvSpPr>
      <dsp:spPr>
        <a:xfrm>
          <a:off x="2605783" y="4385483"/>
          <a:ext cx="1773570" cy="11434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Competition Analyser</a:t>
          </a:r>
        </a:p>
      </dsp:txBody>
      <dsp:txXfrm>
        <a:off x="2639275" y="4418975"/>
        <a:ext cx="1706586" cy="1076511"/>
      </dsp:txXfrm>
    </dsp:sp>
    <dsp:sp modelId="{4DEB88EC-0AE4-41E4-A8C9-A61E623653C3}">
      <dsp:nvSpPr>
        <dsp:cNvPr id="0" name=""/>
        <dsp:cNvSpPr/>
      </dsp:nvSpPr>
      <dsp:spPr>
        <a:xfrm>
          <a:off x="4767322" y="0"/>
          <a:ext cx="2216962" cy="58205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ZA" sz="2500" kern="1200" dirty="0"/>
            <a:t>Same Week Delivery</a:t>
          </a:r>
        </a:p>
      </dsp:txBody>
      <dsp:txXfrm>
        <a:off x="4767322" y="0"/>
        <a:ext cx="2216962" cy="1746150"/>
      </dsp:txXfrm>
    </dsp:sp>
    <dsp:sp modelId="{3F7AC135-4C97-4341-9334-211DAA5287F6}">
      <dsp:nvSpPr>
        <dsp:cNvPr id="0" name=""/>
        <dsp:cNvSpPr/>
      </dsp:nvSpPr>
      <dsp:spPr>
        <a:xfrm>
          <a:off x="4989018" y="1747251"/>
          <a:ext cx="1773570" cy="6733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Leads Generator</a:t>
          </a:r>
        </a:p>
      </dsp:txBody>
      <dsp:txXfrm>
        <a:off x="5008740" y="1766973"/>
        <a:ext cx="1734126" cy="633906"/>
      </dsp:txXfrm>
    </dsp:sp>
    <dsp:sp modelId="{97200C2D-FA98-EE41-B8C1-66D9563C3C78}">
      <dsp:nvSpPr>
        <dsp:cNvPr id="0" name=""/>
        <dsp:cNvSpPr/>
      </dsp:nvSpPr>
      <dsp:spPr>
        <a:xfrm>
          <a:off x="4989018" y="2524194"/>
          <a:ext cx="1773570" cy="6733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Sales and Profitability Assurer</a:t>
          </a:r>
        </a:p>
      </dsp:txBody>
      <dsp:txXfrm>
        <a:off x="5008740" y="2543916"/>
        <a:ext cx="1734126" cy="633906"/>
      </dsp:txXfrm>
    </dsp:sp>
    <dsp:sp modelId="{354819E9-C157-7842-AA89-19D98A6A9F57}">
      <dsp:nvSpPr>
        <dsp:cNvPr id="0" name=""/>
        <dsp:cNvSpPr/>
      </dsp:nvSpPr>
      <dsp:spPr>
        <a:xfrm>
          <a:off x="4989018" y="3301137"/>
          <a:ext cx="1773570" cy="6733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Delayed Payments Collector</a:t>
          </a:r>
        </a:p>
      </dsp:txBody>
      <dsp:txXfrm>
        <a:off x="5008740" y="3320859"/>
        <a:ext cx="1734126" cy="633906"/>
      </dsp:txXfrm>
    </dsp:sp>
    <dsp:sp modelId="{755F5662-403D-0948-9C11-C7D5826434EF}">
      <dsp:nvSpPr>
        <dsp:cNvPr id="0" name=""/>
        <dsp:cNvSpPr/>
      </dsp:nvSpPr>
      <dsp:spPr>
        <a:xfrm>
          <a:off x="4989018" y="4078080"/>
          <a:ext cx="1773570" cy="6733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Lease and Consignment  Negotiator</a:t>
          </a:r>
        </a:p>
      </dsp:txBody>
      <dsp:txXfrm>
        <a:off x="5008740" y="4097802"/>
        <a:ext cx="1734126" cy="633906"/>
      </dsp:txXfrm>
    </dsp:sp>
    <dsp:sp modelId="{502DD6F0-4721-DB4A-9C48-183F1DE94294}">
      <dsp:nvSpPr>
        <dsp:cNvPr id="0" name=""/>
        <dsp:cNvSpPr/>
      </dsp:nvSpPr>
      <dsp:spPr>
        <a:xfrm>
          <a:off x="4989018" y="4855023"/>
          <a:ext cx="1773570" cy="6733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ZA" sz="1300" kern="1200" dirty="0"/>
            <a:t>Delivery Van Designer</a:t>
          </a:r>
        </a:p>
      </dsp:txBody>
      <dsp:txXfrm>
        <a:off x="5008740" y="4874745"/>
        <a:ext cx="1734126" cy="6339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5FCB2-2E14-41A2-A182-7677A6F0EF9B}">
      <dsp:nvSpPr>
        <dsp:cNvPr id="0" name=""/>
        <dsp:cNvSpPr/>
      </dsp:nvSpPr>
      <dsp:spPr>
        <a:xfrm>
          <a:off x="1307" y="0"/>
          <a:ext cx="3399792" cy="57765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ZA" sz="3900" kern="1200" dirty="0"/>
            <a:t>Customer Measurements</a:t>
          </a:r>
        </a:p>
      </dsp:txBody>
      <dsp:txXfrm>
        <a:off x="1307" y="0"/>
        <a:ext cx="3399792" cy="1732962"/>
      </dsp:txXfrm>
    </dsp:sp>
    <dsp:sp modelId="{475A79B3-9541-4767-8E12-D2CF851BF3A5}">
      <dsp:nvSpPr>
        <dsp:cNvPr id="0" name=""/>
        <dsp:cNvSpPr/>
      </dsp:nvSpPr>
      <dsp:spPr>
        <a:xfrm>
          <a:off x="341286" y="1733103"/>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P1</a:t>
          </a:r>
        </a:p>
        <a:p>
          <a:pPr marL="57150" lvl="1" indent="-57150" algn="l" defTabSz="311150">
            <a:lnSpc>
              <a:spcPct val="90000"/>
            </a:lnSpc>
            <a:spcBef>
              <a:spcPct val="0"/>
            </a:spcBef>
            <a:spcAft>
              <a:spcPct val="15000"/>
            </a:spcAft>
            <a:buFont typeface="Arial" panose="020B0604020202020204" pitchFamily="34" charset="0"/>
            <a:buChar char="•"/>
          </a:pPr>
          <a:r>
            <a:rPr lang="en-GB" sz="700" kern="1200" dirty="0"/>
            <a:t>Customer Measurer </a:t>
          </a:r>
          <a:r>
            <a:rPr lang="en-GB" sz="700" i="1" kern="1200" dirty="0"/>
            <a:t>(App)</a:t>
          </a:r>
          <a:endParaRPr lang="en-ZA" sz="700" i="1" kern="1200" dirty="0"/>
        </a:p>
      </dsp:txBody>
      <dsp:txXfrm>
        <a:off x="365933" y="1757750"/>
        <a:ext cx="2670539" cy="792225"/>
      </dsp:txXfrm>
    </dsp:sp>
    <dsp:sp modelId="{CFCB7B66-79E2-4A4A-8A58-41040C7B8811}">
      <dsp:nvSpPr>
        <dsp:cNvPr id="0" name=""/>
        <dsp:cNvSpPr/>
      </dsp:nvSpPr>
      <dsp:spPr>
        <a:xfrm>
          <a:off x="341286" y="2704087"/>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P2</a:t>
          </a:r>
        </a:p>
        <a:p>
          <a:pPr marL="57150" lvl="1" indent="-57150" algn="l" defTabSz="311150">
            <a:lnSpc>
              <a:spcPct val="90000"/>
            </a:lnSpc>
            <a:spcBef>
              <a:spcPct val="0"/>
            </a:spcBef>
            <a:spcAft>
              <a:spcPct val="15000"/>
            </a:spcAft>
            <a:buChar char="•"/>
          </a:pPr>
          <a:r>
            <a:rPr lang="en-ZA" sz="700" kern="1200" dirty="0"/>
            <a:t>App Store Availability Manager</a:t>
          </a:r>
        </a:p>
        <a:p>
          <a:pPr marL="57150" lvl="1" indent="-57150" algn="l" defTabSz="311150">
            <a:lnSpc>
              <a:spcPct val="90000"/>
            </a:lnSpc>
            <a:spcBef>
              <a:spcPct val="0"/>
            </a:spcBef>
            <a:spcAft>
              <a:spcPct val="15000"/>
            </a:spcAft>
            <a:buChar char="•"/>
          </a:pPr>
          <a:r>
            <a:rPr lang="en-ZA" sz="700" kern="1200" dirty="0"/>
            <a:t>App Developer</a:t>
          </a:r>
        </a:p>
      </dsp:txBody>
      <dsp:txXfrm>
        <a:off x="365933" y="2728734"/>
        <a:ext cx="2670539" cy="792225"/>
      </dsp:txXfrm>
    </dsp:sp>
    <dsp:sp modelId="{DA128171-A179-4CB1-8E4A-6DA721261E65}">
      <dsp:nvSpPr>
        <dsp:cNvPr id="0" name=""/>
        <dsp:cNvSpPr/>
      </dsp:nvSpPr>
      <dsp:spPr>
        <a:xfrm>
          <a:off x="341286" y="3675071"/>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P3</a:t>
          </a:r>
        </a:p>
        <a:p>
          <a:pPr marL="57150" lvl="1" indent="-57150" algn="l" defTabSz="311150">
            <a:lnSpc>
              <a:spcPct val="90000"/>
            </a:lnSpc>
            <a:spcBef>
              <a:spcPct val="0"/>
            </a:spcBef>
            <a:spcAft>
              <a:spcPct val="15000"/>
            </a:spcAft>
            <a:buChar char="•"/>
          </a:pPr>
          <a:r>
            <a:rPr lang="en-ZA" sz="700" kern="1200" dirty="0"/>
            <a:t>App Store Budget Controller</a:t>
          </a:r>
        </a:p>
        <a:p>
          <a:pPr marL="57150" lvl="1" indent="-57150" algn="l" defTabSz="311150">
            <a:lnSpc>
              <a:spcPct val="90000"/>
            </a:lnSpc>
            <a:spcBef>
              <a:spcPct val="0"/>
            </a:spcBef>
            <a:spcAft>
              <a:spcPct val="15000"/>
            </a:spcAft>
            <a:buChar char="•"/>
          </a:pPr>
          <a:r>
            <a:rPr lang="en-ZA" sz="700" kern="1200" dirty="0"/>
            <a:t>Development Environment Manager</a:t>
          </a:r>
        </a:p>
      </dsp:txBody>
      <dsp:txXfrm>
        <a:off x="365933" y="3699718"/>
        <a:ext cx="2670539" cy="792225"/>
      </dsp:txXfrm>
    </dsp:sp>
    <dsp:sp modelId="{5E0578F0-ED9A-49DF-B23F-A432AE49962A}">
      <dsp:nvSpPr>
        <dsp:cNvPr id="0" name=""/>
        <dsp:cNvSpPr/>
      </dsp:nvSpPr>
      <dsp:spPr>
        <a:xfrm>
          <a:off x="341286" y="4646055"/>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P4</a:t>
          </a:r>
        </a:p>
        <a:p>
          <a:pPr marL="57150" lvl="1" indent="-57150" algn="l" defTabSz="311150">
            <a:lnSpc>
              <a:spcPct val="90000"/>
            </a:lnSpc>
            <a:spcBef>
              <a:spcPct val="0"/>
            </a:spcBef>
            <a:spcAft>
              <a:spcPct val="15000"/>
            </a:spcAft>
            <a:buChar char="•"/>
          </a:pPr>
          <a:r>
            <a:rPr lang="en-ZA" sz="700" kern="1200" dirty="0"/>
            <a:t>App Store Policy Maker</a:t>
          </a:r>
        </a:p>
        <a:p>
          <a:pPr marL="57150" lvl="1" indent="-57150" algn="l" defTabSz="311150">
            <a:lnSpc>
              <a:spcPct val="90000"/>
            </a:lnSpc>
            <a:spcBef>
              <a:spcPct val="0"/>
            </a:spcBef>
            <a:spcAft>
              <a:spcPct val="15000"/>
            </a:spcAft>
            <a:buChar char="•"/>
          </a:pPr>
          <a:r>
            <a:rPr lang="en-ZA" sz="700" kern="1200" dirty="0"/>
            <a:t>Development Designer</a:t>
          </a:r>
        </a:p>
      </dsp:txBody>
      <dsp:txXfrm>
        <a:off x="365933" y="4670702"/>
        <a:ext cx="2670539" cy="792225"/>
      </dsp:txXfrm>
    </dsp:sp>
    <dsp:sp modelId="{7C4E82D1-2850-4544-BF42-7B821B3EE142}">
      <dsp:nvSpPr>
        <dsp:cNvPr id="0" name=""/>
        <dsp:cNvSpPr/>
      </dsp:nvSpPr>
      <dsp:spPr>
        <a:xfrm>
          <a:off x="3656084" y="0"/>
          <a:ext cx="3399792" cy="57765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ZA" sz="3900" kern="1200" dirty="0"/>
            <a:t>Furniture Making</a:t>
          </a:r>
        </a:p>
      </dsp:txBody>
      <dsp:txXfrm>
        <a:off x="3656084" y="0"/>
        <a:ext cx="3399792" cy="1732962"/>
      </dsp:txXfrm>
    </dsp:sp>
    <dsp:sp modelId="{4FB90B30-AA78-48AF-AA4D-45711CEDF838}">
      <dsp:nvSpPr>
        <dsp:cNvPr id="0" name=""/>
        <dsp:cNvSpPr/>
      </dsp:nvSpPr>
      <dsp:spPr>
        <a:xfrm>
          <a:off x="3996063" y="1733103"/>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P1</a:t>
          </a:r>
        </a:p>
        <a:p>
          <a:pPr marL="57150" lvl="1" indent="-57150" algn="l" defTabSz="311150">
            <a:lnSpc>
              <a:spcPct val="90000"/>
            </a:lnSpc>
            <a:spcBef>
              <a:spcPct val="0"/>
            </a:spcBef>
            <a:spcAft>
              <a:spcPct val="15000"/>
            </a:spcAft>
            <a:buAutoNum type="arabicPeriod"/>
          </a:pPr>
          <a:r>
            <a:rPr lang="en-US" sz="700" kern="1200" dirty="0"/>
            <a:t>Children Furniture Maker</a:t>
          </a:r>
          <a:endParaRPr lang="en-ZA" sz="700" kern="1200" dirty="0"/>
        </a:p>
        <a:p>
          <a:pPr marL="57150" lvl="1" indent="-57150" algn="l" defTabSz="311150">
            <a:lnSpc>
              <a:spcPct val="90000"/>
            </a:lnSpc>
            <a:spcBef>
              <a:spcPct val="0"/>
            </a:spcBef>
            <a:spcAft>
              <a:spcPct val="15000"/>
            </a:spcAft>
            <a:buAutoNum type="arabicPeriod"/>
          </a:pPr>
          <a:r>
            <a:rPr lang="en-US" sz="700" kern="1200" dirty="0"/>
            <a:t>Family Furniture Maker</a:t>
          </a:r>
          <a:endParaRPr lang="en-ZA" sz="700" kern="1200" dirty="0"/>
        </a:p>
        <a:p>
          <a:pPr marL="57150" lvl="1" indent="-57150" algn="l" defTabSz="311150">
            <a:lnSpc>
              <a:spcPct val="90000"/>
            </a:lnSpc>
            <a:spcBef>
              <a:spcPct val="0"/>
            </a:spcBef>
            <a:spcAft>
              <a:spcPct val="15000"/>
            </a:spcAft>
            <a:buAutoNum type="arabicPeriod"/>
          </a:pPr>
          <a:r>
            <a:rPr lang="en-US" sz="700" kern="1200" dirty="0"/>
            <a:t>3</a:t>
          </a:r>
          <a:r>
            <a:rPr lang="en-US" sz="700" kern="1200" baseline="30000" dirty="0"/>
            <a:t>rd</a:t>
          </a:r>
          <a:r>
            <a:rPr lang="en-US" sz="700" kern="1200" dirty="0"/>
            <a:t> Space Furniture Maker</a:t>
          </a:r>
          <a:endParaRPr lang="en-ZA" sz="700" kern="1200" dirty="0"/>
        </a:p>
      </dsp:txBody>
      <dsp:txXfrm>
        <a:off x="4020710" y="1757750"/>
        <a:ext cx="2670539" cy="792225"/>
      </dsp:txXfrm>
    </dsp:sp>
    <dsp:sp modelId="{EA5E4AE6-B835-F249-8727-05C0CC524BB4}">
      <dsp:nvSpPr>
        <dsp:cNvPr id="0" name=""/>
        <dsp:cNvSpPr/>
      </dsp:nvSpPr>
      <dsp:spPr>
        <a:xfrm>
          <a:off x="3996063" y="2704087"/>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P2</a:t>
          </a:r>
        </a:p>
        <a:p>
          <a:pPr marL="57150" lvl="1" indent="-57150" algn="l" defTabSz="311150">
            <a:lnSpc>
              <a:spcPct val="90000"/>
            </a:lnSpc>
            <a:spcBef>
              <a:spcPct val="0"/>
            </a:spcBef>
            <a:spcAft>
              <a:spcPct val="15000"/>
            </a:spcAft>
            <a:buChar char="•"/>
          </a:pPr>
          <a:r>
            <a:rPr lang="en-ZA" sz="700" kern="1200" dirty="0"/>
            <a:t>Raw Materials Supervisor</a:t>
          </a:r>
        </a:p>
      </dsp:txBody>
      <dsp:txXfrm>
        <a:off x="4020710" y="2728734"/>
        <a:ext cx="2670539" cy="792225"/>
      </dsp:txXfrm>
    </dsp:sp>
    <dsp:sp modelId="{517E4951-F57D-144E-A13B-958F3E681672}">
      <dsp:nvSpPr>
        <dsp:cNvPr id="0" name=""/>
        <dsp:cNvSpPr/>
      </dsp:nvSpPr>
      <dsp:spPr>
        <a:xfrm>
          <a:off x="3996063" y="3675071"/>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P3</a:t>
          </a:r>
        </a:p>
        <a:p>
          <a:pPr marL="57150" lvl="1" indent="-57150" algn="l" defTabSz="311150">
            <a:lnSpc>
              <a:spcPct val="90000"/>
            </a:lnSpc>
            <a:spcBef>
              <a:spcPct val="0"/>
            </a:spcBef>
            <a:spcAft>
              <a:spcPct val="15000"/>
            </a:spcAft>
            <a:buChar char="•"/>
          </a:pPr>
          <a:r>
            <a:rPr lang="en-ZA" sz="700" kern="1200" dirty="0"/>
            <a:t>Raw Materials Budget Controller</a:t>
          </a:r>
        </a:p>
      </dsp:txBody>
      <dsp:txXfrm>
        <a:off x="4020710" y="3699718"/>
        <a:ext cx="2670539" cy="792225"/>
      </dsp:txXfrm>
    </dsp:sp>
    <dsp:sp modelId="{4FBCAD67-3F1E-4945-849E-E5CBD530702C}">
      <dsp:nvSpPr>
        <dsp:cNvPr id="0" name=""/>
        <dsp:cNvSpPr/>
      </dsp:nvSpPr>
      <dsp:spPr>
        <a:xfrm>
          <a:off x="3996063" y="4646055"/>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P4</a:t>
          </a:r>
        </a:p>
        <a:p>
          <a:pPr marL="57150" lvl="1" indent="-57150" algn="l" defTabSz="311150">
            <a:lnSpc>
              <a:spcPct val="90000"/>
            </a:lnSpc>
            <a:spcBef>
              <a:spcPct val="0"/>
            </a:spcBef>
            <a:spcAft>
              <a:spcPct val="15000"/>
            </a:spcAft>
            <a:buChar char="•"/>
          </a:pPr>
          <a:r>
            <a:rPr lang="en-ZA" sz="700" kern="1200" dirty="0"/>
            <a:t>Furniture Catalogue Creator</a:t>
          </a:r>
        </a:p>
        <a:p>
          <a:pPr marL="57150" lvl="1" indent="-57150" algn="l" defTabSz="311150">
            <a:lnSpc>
              <a:spcPct val="90000"/>
            </a:lnSpc>
            <a:spcBef>
              <a:spcPct val="0"/>
            </a:spcBef>
            <a:spcAft>
              <a:spcPct val="15000"/>
            </a:spcAft>
            <a:buChar char="•"/>
          </a:pPr>
          <a:r>
            <a:rPr lang="en-ZA" sz="700" kern="1200" dirty="0"/>
            <a:t>Market Appetite/Pulse Measurer</a:t>
          </a:r>
        </a:p>
        <a:p>
          <a:pPr marL="57150" lvl="1" indent="-57150" algn="l" defTabSz="311150">
            <a:lnSpc>
              <a:spcPct val="90000"/>
            </a:lnSpc>
            <a:spcBef>
              <a:spcPct val="0"/>
            </a:spcBef>
            <a:spcAft>
              <a:spcPct val="15000"/>
            </a:spcAft>
            <a:buChar char="•"/>
          </a:pPr>
          <a:r>
            <a:rPr lang="en-ZA" sz="700" kern="1200" dirty="0"/>
            <a:t>Competition Analyser</a:t>
          </a:r>
        </a:p>
      </dsp:txBody>
      <dsp:txXfrm>
        <a:off x="4020710" y="4670702"/>
        <a:ext cx="2670539" cy="792225"/>
      </dsp:txXfrm>
    </dsp:sp>
    <dsp:sp modelId="{4DEB88EC-0AE4-41E4-A8C9-A61E623653C3}">
      <dsp:nvSpPr>
        <dsp:cNvPr id="0" name=""/>
        <dsp:cNvSpPr/>
      </dsp:nvSpPr>
      <dsp:spPr>
        <a:xfrm>
          <a:off x="7310861" y="0"/>
          <a:ext cx="3399792" cy="57765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ZA" sz="3900" kern="1200" dirty="0"/>
            <a:t>Same Week Delivery</a:t>
          </a:r>
        </a:p>
      </dsp:txBody>
      <dsp:txXfrm>
        <a:off x="7310861" y="0"/>
        <a:ext cx="3399792" cy="1732962"/>
      </dsp:txXfrm>
    </dsp:sp>
    <dsp:sp modelId="{B976DAEF-7D1B-4161-A687-28043006495A}">
      <dsp:nvSpPr>
        <dsp:cNvPr id="0" name=""/>
        <dsp:cNvSpPr/>
      </dsp:nvSpPr>
      <dsp:spPr>
        <a:xfrm>
          <a:off x="7650840" y="1733103"/>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a:t>P1</a:t>
          </a:r>
          <a:endParaRPr lang="en-ZA" sz="900" kern="1200" dirty="0"/>
        </a:p>
        <a:p>
          <a:pPr marL="57150" lvl="1" indent="-57150" algn="l" defTabSz="311150">
            <a:lnSpc>
              <a:spcPct val="90000"/>
            </a:lnSpc>
            <a:spcBef>
              <a:spcPct val="0"/>
            </a:spcBef>
            <a:spcAft>
              <a:spcPct val="15000"/>
            </a:spcAft>
            <a:buAutoNum type="arabicPeriod"/>
          </a:pPr>
          <a:r>
            <a:rPr lang="en-US" sz="700" kern="1200" dirty="0"/>
            <a:t>Delivery Van Driver</a:t>
          </a:r>
          <a:endParaRPr lang="en-ZA" sz="700" kern="1200" dirty="0"/>
        </a:p>
        <a:p>
          <a:pPr marL="57150" lvl="1" indent="-57150" algn="l" defTabSz="311150">
            <a:lnSpc>
              <a:spcPct val="90000"/>
            </a:lnSpc>
            <a:spcBef>
              <a:spcPct val="0"/>
            </a:spcBef>
            <a:spcAft>
              <a:spcPct val="15000"/>
            </a:spcAft>
            <a:buChar char="•"/>
          </a:pPr>
          <a:r>
            <a:rPr lang="en-US" sz="700" kern="1200" dirty="0"/>
            <a:t>Regional Storage Facilities</a:t>
          </a:r>
        </a:p>
        <a:p>
          <a:pPr marL="57150" lvl="1" indent="-57150" algn="l" defTabSz="311150">
            <a:lnSpc>
              <a:spcPct val="90000"/>
            </a:lnSpc>
            <a:spcBef>
              <a:spcPct val="0"/>
            </a:spcBef>
            <a:spcAft>
              <a:spcPct val="15000"/>
            </a:spcAft>
            <a:buChar char="•"/>
          </a:pPr>
          <a:r>
            <a:rPr lang="en-US" sz="700" kern="1200" dirty="0"/>
            <a:t>On-Site Assembler</a:t>
          </a:r>
        </a:p>
      </dsp:txBody>
      <dsp:txXfrm>
        <a:off x="7675487" y="1757750"/>
        <a:ext cx="2670539" cy="792225"/>
      </dsp:txXfrm>
    </dsp:sp>
    <dsp:sp modelId="{34ACC0CC-5F77-8B41-80C8-D47C6D438CE2}">
      <dsp:nvSpPr>
        <dsp:cNvPr id="0" name=""/>
        <dsp:cNvSpPr/>
      </dsp:nvSpPr>
      <dsp:spPr>
        <a:xfrm>
          <a:off x="7650840" y="2704087"/>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P2</a:t>
          </a:r>
        </a:p>
        <a:p>
          <a:pPr marL="57150" lvl="1" indent="-57150" algn="l" defTabSz="311150">
            <a:lnSpc>
              <a:spcPct val="90000"/>
            </a:lnSpc>
            <a:spcBef>
              <a:spcPct val="0"/>
            </a:spcBef>
            <a:spcAft>
              <a:spcPct val="15000"/>
            </a:spcAft>
            <a:buChar char="•"/>
          </a:pPr>
          <a:r>
            <a:rPr lang="en-ZA" sz="700" kern="1200" dirty="0"/>
            <a:t>Orders Manager</a:t>
          </a:r>
        </a:p>
        <a:p>
          <a:pPr marL="57150" lvl="1" indent="-57150" algn="l" defTabSz="311150">
            <a:lnSpc>
              <a:spcPct val="90000"/>
            </a:lnSpc>
            <a:spcBef>
              <a:spcPct val="0"/>
            </a:spcBef>
            <a:spcAft>
              <a:spcPct val="15000"/>
            </a:spcAft>
            <a:buChar char="•"/>
          </a:pPr>
          <a:r>
            <a:rPr lang="en-ZA" sz="700" kern="1200" dirty="0"/>
            <a:t>Inventory Manager</a:t>
          </a:r>
        </a:p>
        <a:p>
          <a:pPr marL="57150" lvl="1" indent="-57150" algn="l" defTabSz="311150">
            <a:lnSpc>
              <a:spcPct val="90000"/>
            </a:lnSpc>
            <a:spcBef>
              <a:spcPct val="0"/>
            </a:spcBef>
            <a:spcAft>
              <a:spcPct val="15000"/>
            </a:spcAft>
            <a:buChar char="•"/>
          </a:pPr>
          <a:r>
            <a:rPr lang="en-ZA" sz="700" kern="1200" dirty="0"/>
            <a:t>Furniture Assembler</a:t>
          </a:r>
        </a:p>
      </dsp:txBody>
      <dsp:txXfrm>
        <a:off x="7675487" y="2728734"/>
        <a:ext cx="2670539" cy="792225"/>
      </dsp:txXfrm>
    </dsp:sp>
    <dsp:sp modelId="{E022DC7D-9DA8-B541-B847-746919DCD028}">
      <dsp:nvSpPr>
        <dsp:cNvPr id="0" name=""/>
        <dsp:cNvSpPr/>
      </dsp:nvSpPr>
      <dsp:spPr>
        <a:xfrm>
          <a:off x="7650840" y="3675071"/>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P3</a:t>
          </a:r>
        </a:p>
        <a:p>
          <a:pPr marL="57150" lvl="1" indent="-57150" algn="l" defTabSz="311150">
            <a:lnSpc>
              <a:spcPct val="90000"/>
            </a:lnSpc>
            <a:spcBef>
              <a:spcPct val="0"/>
            </a:spcBef>
            <a:spcAft>
              <a:spcPct val="15000"/>
            </a:spcAft>
            <a:buChar char="•"/>
          </a:pPr>
          <a:r>
            <a:rPr lang="en-ZA" sz="700" kern="1200" dirty="0"/>
            <a:t>Sales Manager</a:t>
          </a:r>
        </a:p>
        <a:p>
          <a:pPr marL="57150" lvl="1" indent="-57150" algn="l" defTabSz="311150">
            <a:lnSpc>
              <a:spcPct val="90000"/>
            </a:lnSpc>
            <a:spcBef>
              <a:spcPct val="0"/>
            </a:spcBef>
            <a:spcAft>
              <a:spcPct val="15000"/>
            </a:spcAft>
            <a:buChar char="•"/>
          </a:pPr>
          <a:r>
            <a:rPr lang="en-ZA" sz="700" kern="1200" dirty="0"/>
            <a:t>Storage Facilities Payment Controller</a:t>
          </a:r>
        </a:p>
        <a:p>
          <a:pPr marL="57150" lvl="1" indent="-57150" algn="l" defTabSz="311150">
            <a:lnSpc>
              <a:spcPct val="90000"/>
            </a:lnSpc>
            <a:spcBef>
              <a:spcPct val="0"/>
            </a:spcBef>
            <a:spcAft>
              <a:spcPct val="15000"/>
            </a:spcAft>
            <a:buChar char="•"/>
          </a:pPr>
          <a:r>
            <a:rPr lang="en-ZA" sz="700" kern="1200" dirty="0"/>
            <a:t>Assembling Budget Controller</a:t>
          </a:r>
        </a:p>
      </dsp:txBody>
      <dsp:txXfrm>
        <a:off x="7675487" y="3699718"/>
        <a:ext cx="2670539" cy="792225"/>
      </dsp:txXfrm>
    </dsp:sp>
    <dsp:sp modelId="{01A0A321-602F-5C4F-B567-C30D40CAC425}">
      <dsp:nvSpPr>
        <dsp:cNvPr id="0" name=""/>
        <dsp:cNvSpPr/>
      </dsp:nvSpPr>
      <dsp:spPr>
        <a:xfrm>
          <a:off x="7650840" y="4646055"/>
          <a:ext cx="2719833" cy="8415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ZA" sz="900" kern="1200" dirty="0"/>
            <a:t>P4</a:t>
          </a:r>
        </a:p>
        <a:p>
          <a:pPr marL="57150" lvl="1" indent="-57150" algn="l" defTabSz="311150">
            <a:lnSpc>
              <a:spcPct val="90000"/>
            </a:lnSpc>
            <a:spcBef>
              <a:spcPct val="0"/>
            </a:spcBef>
            <a:spcAft>
              <a:spcPct val="15000"/>
            </a:spcAft>
            <a:buChar char="•"/>
          </a:pPr>
          <a:r>
            <a:rPr lang="en-ZA" sz="700" kern="1200" dirty="0"/>
            <a:t>Leads Generator</a:t>
          </a:r>
        </a:p>
        <a:p>
          <a:pPr marL="57150" lvl="1" indent="-57150" algn="l" defTabSz="311150">
            <a:lnSpc>
              <a:spcPct val="90000"/>
            </a:lnSpc>
            <a:spcBef>
              <a:spcPct val="0"/>
            </a:spcBef>
            <a:spcAft>
              <a:spcPct val="15000"/>
            </a:spcAft>
            <a:buChar char="•"/>
          </a:pPr>
          <a:r>
            <a:rPr lang="en-ZA" sz="700" kern="1200" dirty="0"/>
            <a:t>Sales and Profitability Assurer</a:t>
          </a:r>
        </a:p>
        <a:p>
          <a:pPr marL="57150" lvl="1" indent="-57150" algn="l" defTabSz="311150">
            <a:lnSpc>
              <a:spcPct val="90000"/>
            </a:lnSpc>
            <a:spcBef>
              <a:spcPct val="0"/>
            </a:spcBef>
            <a:spcAft>
              <a:spcPct val="15000"/>
            </a:spcAft>
            <a:buChar char="•"/>
          </a:pPr>
          <a:r>
            <a:rPr lang="en-ZA" sz="700" kern="1200" dirty="0"/>
            <a:t>Delayed Payments Collector</a:t>
          </a:r>
        </a:p>
        <a:p>
          <a:pPr marL="57150" lvl="1" indent="-57150" algn="l" defTabSz="311150">
            <a:lnSpc>
              <a:spcPct val="90000"/>
            </a:lnSpc>
            <a:spcBef>
              <a:spcPct val="0"/>
            </a:spcBef>
            <a:spcAft>
              <a:spcPct val="15000"/>
            </a:spcAft>
            <a:buChar char="•"/>
          </a:pPr>
          <a:r>
            <a:rPr lang="en-ZA" sz="700" kern="1200" dirty="0"/>
            <a:t>Lease and Consignment  Negotiator</a:t>
          </a:r>
        </a:p>
        <a:p>
          <a:pPr marL="57150" lvl="1" indent="-57150" algn="l" defTabSz="311150">
            <a:lnSpc>
              <a:spcPct val="90000"/>
            </a:lnSpc>
            <a:spcBef>
              <a:spcPct val="0"/>
            </a:spcBef>
            <a:spcAft>
              <a:spcPct val="15000"/>
            </a:spcAft>
            <a:buChar char="•"/>
          </a:pPr>
          <a:r>
            <a:rPr lang="en-ZA" sz="700" kern="1200" dirty="0"/>
            <a:t>Delivery Van Designer</a:t>
          </a:r>
        </a:p>
      </dsp:txBody>
      <dsp:txXfrm>
        <a:off x="7675487" y="4670702"/>
        <a:ext cx="2670539" cy="7922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909CF-2164-1347-8AE0-DD825090211D}">
      <dsp:nvSpPr>
        <dsp:cNvPr id="0" name=""/>
        <dsp:cNvSpPr/>
      </dsp:nvSpPr>
      <dsp:spPr>
        <a:xfrm>
          <a:off x="4136435" y="1050117"/>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CEO (co-founder)</a:t>
          </a:r>
        </a:p>
      </dsp:txBody>
      <dsp:txXfrm>
        <a:off x="4157142" y="1070824"/>
        <a:ext cx="1019059" cy="665568"/>
      </dsp:txXfrm>
    </dsp:sp>
    <dsp:sp modelId="{283959F7-3BFF-5E4D-A3D2-BD00FBE3C20F}">
      <dsp:nvSpPr>
        <dsp:cNvPr id="0" name=""/>
        <dsp:cNvSpPr/>
      </dsp:nvSpPr>
      <dsp:spPr>
        <a:xfrm>
          <a:off x="1220133" y="1757099"/>
          <a:ext cx="3446539" cy="282792"/>
        </a:xfrm>
        <a:custGeom>
          <a:avLst/>
          <a:gdLst/>
          <a:ahLst/>
          <a:cxnLst/>
          <a:rect l="0" t="0" r="0" b="0"/>
          <a:pathLst>
            <a:path>
              <a:moveTo>
                <a:pt x="3446539" y="0"/>
              </a:moveTo>
              <a:lnTo>
                <a:pt x="3446539" y="141396"/>
              </a:lnTo>
              <a:lnTo>
                <a:pt x="0" y="141396"/>
              </a:lnTo>
              <a:lnTo>
                <a:pt x="0" y="2827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C3F5E7-8130-5741-8D9E-EFCFB56CD65D}">
      <dsp:nvSpPr>
        <dsp:cNvPr id="0" name=""/>
        <dsp:cNvSpPr/>
      </dsp:nvSpPr>
      <dsp:spPr>
        <a:xfrm>
          <a:off x="689896" y="2039892"/>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Sales Director</a:t>
          </a:r>
        </a:p>
      </dsp:txBody>
      <dsp:txXfrm>
        <a:off x="710603" y="2060599"/>
        <a:ext cx="1019059" cy="665568"/>
      </dsp:txXfrm>
    </dsp:sp>
    <dsp:sp modelId="{589DE165-30BA-164B-A1A9-B9BAFCC30F69}">
      <dsp:nvSpPr>
        <dsp:cNvPr id="0" name=""/>
        <dsp:cNvSpPr/>
      </dsp:nvSpPr>
      <dsp:spPr>
        <a:xfrm>
          <a:off x="530825" y="2746875"/>
          <a:ext cx="689307" cy="282792"/>
        </a:xfrm>
        <a:custGeom>
          <a:avLst/>
          <a:gdLst/>
          <a:ahLst/>
          <a:cxnLst/>
          <a:rect l="0" t="0" r="0" b="0"/>
          <a:pathLst>
            <a:path>
              <a:moveTo>
                <a:pt x="689307" y="0"/>
              </a:moveTo>
              <a:lnTo>
                <a:pt x="689307" y="141396"/>
              </a:lnTo>
              <a:lnTo>
                <a:pt x="0" y="141396"/>
              </a:lnTo>
              <a:lnTo>
                <a:pt x="0"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22656-3A15-1A49-815C-CADB444CE75E}">
      <dsp:nvSpPr>
        <dsp:cNvPr id="0" name=""/>
        <dsp:cNvSpPr/>
      </dsp:nvSpPr>
      <dsp:spPr>
        <a:xfrm>
          <a:off x="588" y="3029667"/>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Marketing Manager</a:t>
          </a:r>
        </a:p>
      </dsp:txBody>
      <dsp:txXfrm>
        <a:off x="21295" y="3050374"/>
        <a:ext cx="1019059" cy="665568"/>
      </dsp:txXfrm>
    </dsp:sp>
    <dsp:sp modelId="{5F3E933C-1576-4348-AF12-13EFDD31669D}">
      <dsp:nvSpPr>
        <dsp:cNvPr id="0" name=""/>
        <dsp:cNvSpPr/>
      </dsp:nvSpPr>
      <dsp:spPr>
        <a:xfrm>
          <a:off x="1220133" y="2746875"/>
          <a:ext cx="689307" cy="282792"/>
        </a:xfrm>
        <a:custGeom>
          <a:avLst/>
          <a:gdLst/>
          <a:ahLst/>
          <a:cxnLst/>
          <a:rect l="0" t="0" r="0" b="0"/>
          <a:pathLst>
            <a:path>
              <a:moveTo>
                <a:pt x="0" y="0"/>
              </a:moveTo>
              <a:lnTo>
                <a:pt x="0" y="141396"/>
              </a:lnTo>
              <a:lnTo>
                <a:pt x="689307" y="141396"/>
              </a:lnTo>
              <a:lnTo>
                <a:pt x="689307"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5F6454-70D9-E74E-928E-417B31EB5786}">
      <dsp:nvSpPr>
        <dsp:cNvPr id="0" name=""/>
        <dsp:cNvSpPr/>
      </dsp:nvSpPr>
      <dsp:spPr>
        <a:xfrm>
          <a:off x="1379204" y="3029667"/>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Sales and Profitability Assurer</a:t>
          </a:r>
        </a:p>
      </dsp:txBody>
      <dsp:txXfrm>
        <a:off x="1399911" y="3050374"/>
        <a:ext cx="1019059" cy="665568"/>
      </dsp:txXfrm>
    </dsp:sp>
    <dsp:sp modelId="{0F5C69AD-1EAC-6944-9FD0-76B6CD0A6993}">
      <dsp:nvSpPr>
        <dsp:cNvPr id="0" name=""/>
        <dsp:cNvSpPr/>
      </dsp:nvSpPr>
      <dsp:spPr>
        <a:xfrm>
          <a:off x="3977364" y="1757099"/>
          <a:ext cx="689307" cy="282792"/>
        </a:xfrm>
        <a:custGeom>
          <a:avLst/>
          <a:gdLst/>
          <a:ahLst/>
          <a:cxnLst/>
          <a:rect l="0" t="0" r="0" b="0"/>
          <a:pathLst>
            <a:path>
              <a:moveTo>
                <a:pt x="689307" y="0"/>
              </a:moveTo>
              <a:lnTo>
                <a:pt x="689307" y="141396"/>
              </a:lnTo>
              <a:lnTo>
                <a:pt x="0" y="141396"/>
              </a:lnTo>
              <a:lnTo>
                <a:pt x="0" y="2827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A9658E-FA8C-1842-AAB9-5C1A503C8DEA}">
      <dsp:nvSpPr>
        <dsp:cNvPr id="0" name=""/>
        <dsp:cNvSpPr/>
      </dsp:nvSpPr>
      <dsp:spPr>
        <a:xfrm>
          <a:off x="3447127" y="2039892"/>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Financial Director </a:t>
          </a:r>
          <a:r>
            <a:rPr lang="en-ZA" sz="1300" i="1" kern="1200" dirty="0"/>
            <a:t>(Vacant)</a:t>
          </a:r>
        </a:p>
      </dsp:txBody>
      <dsp:txXfrm>
        <a:off x="3467834" y="2060599"/>
        <a:ext cx="1019059" cy="665568"/>
      </dsp:txXfrm>
    </dsp:sp>
    <dsp:sp modelId="{8FB4C60A-E7FE-FD45-B973-58E95867504C}">
      <dsp:nvSpPr>
        <dsp:cNvPr id="0" name=""/>
        <dsp:cNvSpPr/>
      </dsp:nvSpPr>
      <dsp:spPr>
        <a:xfrm>
          <a:off x="3288056" y="2746875"/>
          <a:ext cx="689307" cy="282792"/>
        </a:xfrm>
        <a:custGeom>
          <a:avLst/>
          <a:gdLst/>
          <a:ahLst/>
          <a:cxnLst/>
          <a:rect l="0" t="0" r="0" b="0"/>
          <a:pathLst>
            <a:path>
              <a:moveTo>
                <a:pt x="689307" y="0"/>
              </a:moveTo>
              <a:lnTo>
                <a:pt x="689307" y="141396"/>
              </a:lnTo>
              <a:lnTo>
                <a:pt x="0" y="141396"/>
              </a:lnTo>
              <a:lnTo>
                <a:pt x="0"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7E838-513D-A545-87C5-F39291096E28}">
      <dsp:nvSpPr>
        <dsp:cNvPr id="0" name=""/>
        <dsp:cNvSpPr/>
      </dsp:nvSpPr>
      <dsp:spPr>
        <a:xfrm>
          <a:off x="2757819" y="3029667"/>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i="0" kern="1200" dirty="0"/>
            <a:t>Accountant</a:t>
          </a:r>
        </a:p>
      </dsp:txBody>
      <dsp:txXfrm>
        <a:off x="2778526" y="3050374"/>
        <a:ext cx="1019059" cy="665568"/>
      </dsp:txXfrm>
    </dsp:sp>
    <dsp:sp modelId="{6BAE3323-59B0-6443-864C-74835DEC049F}">
      <dsp:nvSpPr>
        <dsp:cNvPr id="0" name=""/>
        <dsp:cNvSpPr/>
      </dsp:nvSpPr>
      <dsp:spPr>
        <a:xfrm>
          <a:off x="3977364" y="2746875"/>
          <a:ext cx="689307" cy="282792"/>
        </a:xfrm>
        <a:custGeom>
          <a:avLst/>
          <a:gdLst/>
          <a:ahLst/>
          <a:cxnLst/>
          <a:rect l="0" t="0" r="0" b="0"/>
          <a:pathLst>
            <a:path>
              <a:moveTo>
                <a:pt x="0" y="0"/>
              </a:moveTo>
              <a:lnTo>
                <a:pt x="0" y="141396"/>
              </a:lnTo>
              <a:lnTo>
                <a:pt x="689307" y="141396"/>
              </a:lnTo>
              <a:lnTo>
                <a:pt x="689307"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23301-652E-F441-A638-81AFB22A9343}">
      <dsp:nvSpPr>
        <dsp:cNvPr id="0" name=""/>
        <dsp:cNvSpPr/>
      </dsp:nvSpPr>
      <dsp:spPr>
        <a:xfrm>
          <a:off x="4136435" y="3029667"/>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Debt Collection Agency</a:t>
          </a:r>
        </a:p>
      </dsp:txBody>
      <dsp:txXfrm>
        <a:off x="4157142" y="3050374"/>
        <a:ext cx="1019059" cy="665568"/>
      </dsp:txXfrm>
    </dsp:sp>
    <dsp:sp modelId="{05244509-A9A1-B449-8FFB-657C061D86B2}">
      <dsp:nvSpPr>
        <dsp:cNvPr id="0" name=""/>
        <dsp:cNvSpPr/>
      </dsp:nvSpPr>
      <dsp:spPr>
        <a:xfrm>
          <a:off x="4666672" y="1757099"/>
          <a:ext cx="3446539" cy="282792"/>
        </a:xfrm>
        <a:custGeom>
          <a:avLst/>
          <a:gdLst/>
          <a:ahLst/>
          <a:cxnLst/>
          <a:rect l="0" t="0" r="0" b="0"/>
          <a:pathLst>
            <a:path>
              <a:moveTo>
                <a:pt x="0" y="0"/>
              </a:moveTo>
              <a:lnTo>
                <a:pt x="0" y="141396"/>
              </a:lnTo>
              <a:lnTo>
                <a:pt x="3446539" y="141396"/>
              </a:lnTo>
              <a:lnTo>
                <a:pt x="3446539" y="2827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3F2297-7A31-C54B-9EEA-9F2506ADD756}">
      <dsp:nvSpPr>
        <dsp:cNvPr id="0" name=""/>
        <dsp:cNvSpPr/>
      </dsp:nvSpPr>
      <dsp:spPr>
        <a:xfrm>
          <a:off x="7582975" y="2039892"/>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Operations Director </a:t>
          </a:r>
          <a:r>
            <a:rPr lang="en-ZA" sz="1300" i="1" kern="1200" dirty="0"/>
            <a:t>(Vacant)</a:t>
          </a:r>
        </a:p>
      </dsp:txBody>
      <dsp:txXfrm>
        <a:off x="7603682" y="2060599"/>
        <a:ext cx="1019059" cy="665568"/>
      </dsp:txXfrm>
    </dsp:sp>
    <dsp:sp modelId="{5CA9075F-56C2-5147-B482-BB7B08820101}">
      <dsp:nvSpPr>
        <dsp:cNvPr id="0" name=""/>
        <dsp:cNvSpPr/>
      </dsp:nvSpPr>
      <dsp:spPr>
        <a:xfrm>
          <a:off x="6045288" y="2746875"/>
          <a:ext cx="2067923" cy="282792"/>
        </a:xfrm>
        <a:custGeom>
          <a:avLst/>
          <a:gdLst/>
          <a:ahLst/>
          <a:cxnLst/>
          <a:rect l="0" t="0" r="0" b="0"/>
          <a:pathLst>
            <a:path>
              <a:moveTo>
                <a:pt x="2067923" y="0"/>
              </a:moveTo>
              <a:lnTo>
                <a:pt x="2067923" y="141396"/>
              </a:lnTo>
              <a:lnTo>
                <a:pt x="0" y="141396"/>
              </a:lnTo>
              <a:lnTo>
                <a:pt x="0"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5F777C-BBB7-FD42-A7AE-00C6DB85BABF}">
      <dsp:nvSpPr>
        <dsp:cNvPr id="0" name=""/>
        <dsp:cNvSpPr/>
      </dsp:nvSpPr>
      <dsp:spPr>
        <a:xfrm>
          <a:off x="5515051" y="3029667"/>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App Developer and Designer</a:t>
          </a:r>
        </a:p>
      </dsp:txBody>
      <dsp:txXfrm>
        <a:off x="5535758" y="3050374"/>
        <a:ext cx="1019059" cy="665568"/>
      </dsp:txXfrm>
    </dsp:sp>
    <dsp:sp modelId="{B4745EFA-7DDB-FD45-895D-75D62F72CE85}">
      <dsp:nvSpPr>
        <dsp:cNvPr id="0" name=""/>
        <dsp:cNvSpPr/>
      </dsp:nvSpPr>
      <dsp:spPr>
        <a:xfrm>
          <a:off x="7423904" y="2746875"/>
          <a:ext cx="689307" cy="282792"/>
        </a:xfrm>
        <a:custGeom>
          <a:avLst/>
          <a:gdLst/>
          <a:ahLst/>
          <a:cxnLst/>
          <a:rect l="0" t="0" r="0" b="0"/>
          <a:pathLst>
            <a:path>
              <a:moveTo>
                <a:pt x="689307" y="0"/>
              </a:moveTo>
              <a:lnTo>
                <a:pt x="689307" y="141396"/>
              </a:lnTo>
              <a:lnTo>
                <a:pt x="0" y="141396"/>
              </a:lnTo>
              <a:lnTo>
                <a:pt x="0"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930E4A-BB07-6D4D-B7B6-2222FDACDE05}">
      <dsp:nvSpPr>
        <dsp:cNvPr id="0" name=""/>
        <dsp:cNvSpPr/>
      </dsp:nvSpPr>
      <dsp:spPr>
        <a:xfrm>
          <a:off x="6893667" y="3029667"/>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Raw Materials Supervisor</a:t>
          </a:r>
        </a:p>
      </dsp:txBody>
      <dsp:txXfrm>
        <a:off x="6914374" y="3050374"/>
        <a:ext cx="1019059" cy="665568"/>
      </dsp:txXfrm>
    </dsp:sp>
    <dsp:sp modelId="{FF040057-CBE3-2D42-95D5-CC6486F57406}">
      <dsp:nvSpPr>
        <dsp:cNvPr id="0" name=""/>
        <dsp:cNvSpPr/>
      </dsp:nvSpPr>
      <dsp:spPr>
        <a:xfrm>
          <a:off x="6045288" y="3736650"/>
          <a:ext cx="1378615" cy="282792"/>
        </a:xfrm>
        <a:custGeom>
          <a:avLst/>
          <a:gdLst/>
          <a:ahLst/>
          <a:cxnLst/>
          <a:rect l="0" t="0" r="0" b="0"/>
          <a:pathLst>
            <a:path>
              <a:moveTo>
                <a:pt x="1378615" y="0"/>
              </a:moveTo>
              <a:lnTo>
                <a:pt x="1378615" y="141396"/>
              </a:lnTo>
              <a:lnTo>
                <a:pt x="0" y="141396"/>
              </a:lnTo>
              <a:lnTo>
                <a:pt x="0"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0C7A15-5BE7-E449-8203-73F20C37E422}">
      <dsp:nvSpPr>
        <dsp:cNvPr id="0" name=""/>
        <dsp:cNvSpPr/>
      </dsp:nvSpPr>
      <dsp:spPr>
        <a:xfrm>
          <a:off x="5515051" y="4019443"/>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Children Furniture Maker</a:t>
          </a:r>
        </a:p>
      </dsp:txBody>
      <dsp:txXfrm>
        <a:off x="5535758" y="4040150"/>
        <a:ext cx="1019059" cy="665568"/>
      </dsp:txXfrm>
    </dsp:sp>
    <dsp:sp modelId="{AB2C7138-8801-4D45-AB16-6FBAD6221840}">
      <dsp:nvSpPr>
        <dsp:cNvPr id="0" name=""/>
        <dsp:cNvSpPr/>
      </dsp:nvSpPr>
      <dsp:spPr>
        <a:xfrm>
          <a:off x="7378184" y="3736650"/>
          <a:ext cx="91440" cy="282792"/>
        </a:xfrm>
        <a:custGeom>
          <a:avLst/>
          <a:gdLst/>
          <a:ahLst/>
          <a:cxnLst/>
          <a:rect l="0" t="0" r="0" b="0"/>
          <a:pathLst>
            <a:path>
              <a:moveTo>
                <a:pt x="45720" y="0"/>
              </a:moveTo>
              <a:lnTo>
                <a:pt x="45720"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56B30A-7081-8D43-9520-066CAC232E22}">
      <dsp:nvSpPr>
        <dsp:cNvPr id="0" name=""/>
        <dsp:cNvSpPr/>
      </dsp:nvSpPr>
      <dsp:spPr>
        <a:xfrm>
          <a:off x="6893667" y="4019443"/>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Family Furniture Maker</a:t>
          </a:r>
        </a:p>
      </dsp:txBody>
      <dsp:txXfrm>
        <a:off x="6914374" y="4040150"/>
        <a:ext cx="1019059" cy="665568"/>
      </dsp:txXfrm>
    </dsp:sp>
    <dsp:sp modelId="{B16F4DFD-22DD-EA46-9BF5-8C25EF2AA239}">
      <dsp:nvSpPr>
        <dsp:cNvPr id="0" name=""/>
        <dsp:cNvSpPr/>
      </dsp:nvSpPr>
      <dsp:spPr>
        <a:xfrm>
          <a:off x="7423904" y="3736650"/>
          <a:ext cx="1378615" cy="282792"/>
        </a:xfrm>
        <a:custGeom>
          <a:avLst/>
          <a:gdLst/>
          <a:ahLst/>
          <a:cxnLst/>
          <a:rect l="0" t="0" r="0" b="0"/>
          <a:pathLst>
            <a:path>
              <a:moveTo>
                <a:pt x="0" y="0"/>
              </a:moveTo>
              <a:lnTo>
                <a:pt x="0" y="141396"/>
              </a:lnTo>
              <a:lnTo>
                <a:pt x="1378615" y="141396"/>
              </a:lnTo>
              <a:lnTo>
                <a:pt x="1378615"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77FC52-BCE1-374A-9E0A-1D4A4FDADCAB}">
      <dsp:nvSpPr>
        <dsp:cNvPr id="0" name=""/>
        <dsp:cNvSpPr/>
      </dsp:nvSpPr>
      <dsp:spPr>
        <a:xfrm>
          <a:off x="8272283" y="4019443"/>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3rd Space Furniture Maker</a:t>
          </a:r>
        </a:p>
      </dsp:txBody>
      <dsp:txXfrm>
        <a:off x="8292990" y="4040150"/>
        <a:ext cx="1019059" cy="665568"/>
      </dsp:txXfrm>
    </dsp:sp>
    <dsp:sp modelId="{382D17AE-B196-A740-AC25-36A2D04D2BCD}">
      <dsp:nvSpPr>
        <dsp:cNvPr id="0" name=""/>
        <dsp:cNvSpPr/>
      </dsp:nvSpPr>
      <dsp:spPr>
        <a:xfrm>
          <a:off x="8113212" y="2746875"/>
          <a:ext cx="2067923" cy="282792"/>
        </a:xfrm>
        <a:custGeom>
          <a:avLst/>
          <a:gdLst/>
          <a:ahLst/>
          <a:cxnLst/>
          <a:rect l="0" t="0" r="0" b="0"/>
          <a:pathLst>
            <a:path>
              <a:moveTo>
                <a:pt x="0" y="0"/>
              </a:moveTo>
              <a:lnTo>
                <a:pt x="0" y="141396"/>
              </a:lnTo>
              <a:lnTo>
                <a:pt x="2067923" y="141396"/>
              </a:lnTo>
              <a:lnTo>
                <a:pt x="2067923"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53E24F-A91B-2847-A6BC-A16D4E1CACE6}">
      <dsp:nvSpPr>
        <dsp:cNvPr id="0" name=""/>
        <dsp:cNvSpPr/>
      </dsp:nvSpPr>
      <dsp:spPr>
        <a:xfrm>
          <a:off x="9650898" y="3029667"/>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Orders and Inventory Manager</a:t>
          </a:r>
        </a:p>
      </dsp:txBody>
      <dsp:txXfrm>
        <a:off x="9671605" y="3050374"/>
        <a:ext cx="1019059" cy="665568"/>
      </dsp:txXfrm>
    </dsp:sp>
    <dsp:sp modelId="{64A393F0-DB95-084B-BC05-AC134FD3007A}">
      <dsp:nvSpPr>
        <dsp:cNvPr id="0" name=""/>
        <dsp:cNvSpPr/>
      </dsp:nvSpPr>
      <dsp:spPr>
        <a:xfrm>
          <a:off x="10135415" y="3736650"/>
          <a:ext cx="91440" cy="282792"/>
        </a:xfrm>
        <a:custGeom>
          <a:avLst/>
          <a:gdLst/>
          <a:ahLst/>
          <a:cxnLst/>
          <a:rect l="0" t="0" r="0" b="0"/>
          <a:pathLst>
            <a:path>
              <a:moveTo>
                <a:pt x="45720" y="0"/>
              </a:moveTo>
              <a:lnTo>
                <a:pt x="45720" y="28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62E9ED-5DC7-5747-9B90-8987836B3020}">
      <dsp:nvSpPr>
        <dsp:cNvPr id="0" name=""/>
        <dsp:cNvSpPr/>
      </dsp:nvSpPr>
      <dsp:spPr>
        <a:xfrm>
          <a:off x="9650898" y="4019443"/>
          <a:ext cx="1060473" cy="7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ZA" sz="1300" kern="1200" dirty="0"/>
            <a:t>Delivery Van Driver</a:t>
          </a:r>
        </a:p>
      </dsp:txBody>
      <dsp:txXfrm>
        <a:off x="9671605" y="4040150"/>
        <a:ext cx="1019059" cy="66556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B39D3-8DB7-0543-BBE2-78C8CA06A6FC}" type="datetimeFigureOut">
              <a:rPr lang="en-US" smtClean="0"/>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C48258-4F56-214A-823E-CECFB4532253}" type="slidenum">
              <a:rPr lang="en-US" smtClean="0"/>
              <a:t>‹#›</a:t>
            </a:fld>
            <a:endParaRPr lang="en-US"/>
          </a:p>
        </p:txBody>
      </p:sp>
    </p:spTree>
    <p:extLst>
      <p:ext uri="{BB962C8B-B14F-4D97-AF65-F5344CB8AC3E}">
        <p14:creationId xmlns:p14="http://schemas.microsoft.com/office/powerpoint/2010/main" val="3435520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b="0" i="0" dirty="0">
                <a:solidFill>
                  <a:srgbClr val="374151"/>
                </a:solidFill>
                <a:effectLst/>
                <a:latin typeface="Söhne"/>
              </a:rPr>
              <a:t>"Hello and welcome to BKNC. I’m the guy between the Keyboard and the Chair! </a:t>
            </a:r>
          </a:p>
          <a:p>
            <a:endParaRPr lang="en-US" dirty="0"/>
          </a:p>
          <a:p>
            <a:r>
              <a:rPr lang="en-US" dirty="0"/>
              <a:t>We are going to continue our </a:t>
            </a:r>
            <a:r>
              <a:rPr lang="en-ZA" dirty="0">
                <a:latin typeface="Avenir Next LT Pro Light" panose="020B0304020202020204" pitchFamily="34" charset="0"/>
              </a:rPr>
              <a:t>Visualising Business Models Series. This video is going to be creating an organic organogram using the levels of work framework for your company. </a:t>
            </a:r>
          </a:p>
          <a:p>
            <a:endParaRPr lang="en-ZA" dirty="0">
              <a:latin typeface="Avenir Next LT Pro Light" panose="020B0304020202020204" pitchFamily="34" charset="0"/>
            </a:endParaRPr>
          </a:p>
          <a:p>
            <a:r>
              <a:rPr lang="en-ZA" dirty="0">
                <a:latin typeface="Avenir Next LT Pro Light" panose="020B0304020202020204" pitchFamily="34" charset="0"/>
              </a:rPr>
              <a:t>This definitely applies to you if you’re starting a business, but it is also relevant for professionals and leaders who are tasked with organising companies, business units or departments.</a:t>
            </a:r>
            <a:endParaRPr lang="en-US" dirty="0"/>
          </a:p>
        </p:txBody>
      </p:sp>
      <p:sp>
        <p:nvSpPr>
          <p:cNvPr id="4" name="Slide Number Placeholder 3"/>
          <p:cNvSpPr>
            <a:spLocks noGrp="1"/>
          </p:cNvSpPr>
          <p:nvPr>
            <p:ph type="sldNum" sz="quarter" idx="5"/>
          </p:nvPr>
        </p:nvSpPr>
        <p:spPr/>
        <p:txBody>
          <a:bodyPr/>
          <a:lstStyle/>
          <a:p>
            <a:fld id="{494CFCAA-C274-4ADA-B14E-52633783B839}" type="slidenum">
              <a:rPr lang="en-ZA" smtClean="0"/>
              <a:t>1</a:t>
            </a:fld>
            <a:endParaRPr lang="en-ZA"/>
          </a:p>
        </p:txBody>
      </p:sp>
    </p:spTree>
    <p:extLst>
      <p:ext uri="{BB962C8B-B14F-4D97-AF65-F5344CB8AC3E}">
        <p14:creationId xmlns:p14="http://schemas.microsoft.com/office/powerpoint/2010/main" val="3366966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b="0" i="0" dirty="0">
                <a:solidFill>
                  <a:srgbClr val="374151"/>
                </a:solidFill>
                <a:effectLst/>
                <a:latin typeface="Söhne"/>
              </a:rPr>
              <a:t>Each of these activities is responsible for coordinating the delivery process and ensuring that it is done efficiently and effectively.</a:t>
            </a:r>
          </a:p>
          <a:p>
            <a:pPr algn="l"/>
            <a:endParaRPr lang="en-ZA" b="0" i="0" dirty="0">
              <a:solidFill>
                <a:srgbClr val="374151"/>
              </a:solidFill>
              <a:effectLst/>
              <a:latin typeface="Söhne"/>
            </a:endParaRPr>
          </a:p>
          <a:p>
            <a:pPr algn="l"/>
            <a:r>
              <a:rPr lang="en-ZA" b="0" i="0" dirty="0">
                <a:solidFill>
                  <a:srgbClr val="374151"/>
                </a:solidFill>
                <a:effectLst/>
                <a:latin typeface="Söhne"/>
              </a:rPr>
              <a:t>By understanding the key activities at L2 and how they align with the unique proposition of the company, you can see how the different parts of the company work together to create a more efficient and effective organization.</a:t>
            </a:r>
          </a:p>
          <a:p>
            <a:pPr algn="l"/>
            <a:endParaRPr lang="en-ZA" b="0" i="0" dirty="0">
              <a:solidFill>
                <a:srgbClr val="374151"/>
              </a:solidFill>
              <a:effectLst/>
              <a:latin typeface="Söhne"/>
            </a:endParaRPr>
          </a:p>
          <a:p>
            <a:pPr algn="l"/>
            <a:r>
              <a:rPr lang="en-ZA" b="0" i="0" dirty="0">
                <a:solidFill>
                  <a:srgbClr val="374151"/>
                </a:solidFill>
                <a:effectLst/>
                <a:latin typeface="Söhne"/>
              </a:rPr>
              <a:t>In the next part, we'll continue to build on this example by looking at how the key activities at L2 align with the controlling and strategic value levels. Let’s populate L3</a:t>
            </a:r>
          </a:p>
          <a:p>
            <a:endParaRPr lang="en-US" dirty="0"/>
          </a:p>
        </p:txBody>
      </p:sp>
      <p:sp>
        <p:nvSpPr>
          <p:cNvPr id="4" name="Slide Number Placeholder 3"/>
          <p:cNvSpPr>
            <a:spLocks noGrp="1"/>
          </p:cNvSpPr>
          <p:nvPr>
            <p:ph type="sldNum" sz="quarter" idx="5"/>
          </p:nvPr>
        </p:nvSpPr>
        <p:spPr/>
        <p:txBody>
          <a:bodyPr/>
          <a:lstStyle/>
          <a:p>
            <a:fld id="{21C48258-4F56-214A-823E-CECFB4532253}" type="slidenum">
              <a:rPr lang="en-US" smtClean="0"/>
              <a:t>10</a:t>
            </a:fld>
            <a:endParaRPr lang="en-US"/>
          </a:p>
        </p:txBody>
      </p:sp>
    </p:spTree>
    <p:extLst>
      <p:ext uri="{BB962C8B-B14F-4D97-AF65-F5344CB8AC3E}">
        <p14:creationId xmlns:p14="http://schemas.microsoft.com/office/powerpoint/2010/main" val="1605605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b="0" i="0" dirty="0">
                <a:solidFill>
                  <a:srgbClr val="374151"/>
                </a:solidFill>
                <a:effectLst/>
                <a:latin typeface="Söhne"/>
              </a:rPr>
              <a:t>"Welcome back, in the last video we discussed the key activities at the L2 level of the levels of work framework and how they align with the unique proposition of our furniture making company.</a:t>
            </a:r>
          </a:p>
          <a:p>
            <a:pPr algn="l"/>
            <a:r>
              <a:rPr lang="en-ZA" b="0" i="0" dirty="0">
                <a:solidFill>
                  <a:srgbClr val="374151"/>
                </a:solidFill>
                <a:effectLst/>
                <a:latin typeface="Söhne"/>
              </a:rPr>
              <a:t>Now, let's move on to the third level, L3, The Controlling Value Level. This level is responsible for controlling the work done at L1 and L2, to ensure that it is being done correctly and efficiently.</a:t>
            </a:r>
          </a:p>
          <a:p>
            <a:pPr algn="l"/>
            <a:r>
              <a:rPr lang="en-ZA" b="0" i="0" dirty="0">
                <a:solidFill>
                  <a:srgbClr val="374151"/>
                </a:solidFill>
                <a:effectLst/>
                <a:latin typeface="Söhne"/>
              </a:rPr>
              <a:t>For the Customer Measurement USP, the key activities at L3 include:</a:t>
            </a:r>
          </a:p>
          <a:p>
            <a:pPr algn="l">
              <a:buFont typeface="Arial" panose="020B0604020202020204" pitchFamily="34" charset="0"/>
              <a:buChar char="•"/>
            </a:pPr>
            <a:r>
              <a:rPr lang="en-ZA" b="0" i="0" dirty="0">
                <a:solidFill>
                  <a:srgbClr val="374151"/>
                </a:solidFill>
                <a:effectLst/>
                <a:latin typeface="Söhne"/>
              </a:rPr>
              <a:t>App store budget control</a:t>
            </a:r>
          </a:p>
          <a:p>
            <a:pPr algn="l">
              <a:buFont typeface="Arial" panose="020B0604020202020204" pitchFamily="34" charset="0"/>
              <a:buChar char="•"/>
            </a:pPr>
            <a:r>
              <a:rPr lang="en-ZA" b="0" i="0" dirty="0">
                <a:solidFill>
                  <a:srgbClr val="374151"/>
                </a:solidFill>
                <a:effectLst/>
                <a:latin typeface="Söhne"/>
              </a:rPr>
              <a:t>Development environment management</a:t>
            </a:r>
          </a:p>
          <a:p>
            <a:pPr algn="l"/>
            <a:r>
              <a:rPr lang="en-ZA" b="0" i="0" dirty="0">
                <a:solidFill>
                  <a:srgbClr val="374151"/>
                </a:solidFill>
                <a:effectLst/>
                <a:latin typeface="Söhne"/>
              </a:rPr>
              <a:t>These activities are responsible for ensuring that the budget for the customer measurer app is being used effectively and that the development environment is optimized for maximum efficiency.</a:t>
            </a:r>
          </a:p>
          <a:p>
            <a:pPr algn="l"/>
            <a:r>
              <a:rPr lang="en-ZA" b="0" i="0" dirty="0">
                <a:solidFill>
                  <a:srgbClr val="374151"/>
                </a:solidFill>
                <a:effectLst/>
                <a:latin typeface="Söhne"/>
              </a:rPr>
              <a:t>For the Furniture Making USP, the key activity at L3 is raw materials budget control. This activity is responsible for ensuring that the company is using its budget for raw materials effectively and efficiently.</a:t>
            </a:r>
          </a:p>
          <a:p>
            <a:pPr algn="l"/>
            <a:r>
              <a:rPr lang="en-ZA" b="0" i="0" dirty="0">
                <a:solidFill>
                  <a:srgbClr val="374151"/>
                </a:solidFill>
                <a:effectLst/>
                <a:latin typeface="Söhne"/>
              </a:rPr>
              <a:t>Lastly, for the Same Week Delivery USP, the key activities at L3 include:</a:t>
            </a:r>
          </a:p>
          <a:p>
            <a:pPr algn="l">
              <a:buFont typeface="Arial" panose="020B0604020202020204" pitchFamily="34" charset="0"/>
              <a:buChar char="•"/>
            </a:pPr>
            <a:r>
              <a:rPr lang="en-ZA" b="0" i="0" dirty="0">
                <a:solidFill>
                  <a:srgbClr val="374151"/>
                </a:solidFill>
                <a:effectLst/>
                <a:latin typeface="Söhne"/>
              </a:rPr>
              <a:t>Sales and profitability assurance</a:t>
            </a:r>
          </a:p>
          <a:p>
            <a:pPr algn="l">
              <a:buFont typeface="Arial" panose="020B0604020202020204" pitchFamily="34" charset="0"/>
              <a:buChar char="•"/>
            </a:pPr>
            <a:r>
              <a:rPr lang="en-ZA" b="0" i="0" dirty="0">
                <a:solidFill>
                  <a:srgbClr val="374151"/>
                </a:solidFill>
                <a:effectLst/>
                <a:latin typeface="Söhne"/>
              </a:rPr>
              <a:t>Storage facilities payment control</a:t>
            </a:r>
          </a:p>
          <a:p>
            <a:pPr algn="l">
              <a:buFont typeface="Arial" panose="020B0604020202020204" pitchFamily="34" charset="0"/>
              <a:buChar char="•"/>
            </a:pPr>
            <a:r>
              <a:rPr lang="en-ZA" b="0" i="0" dirty="0">
                <a:solidFill>
                  <a:srgbClr val="374151"/>
                </a:solidFill>
                <a:effectLst/>
                <a:latin typeface="Söhne"/>
              </a:rPr>
              <a:t>Assembly budget control</a:t>
            </a:r>
          </a:p>
        </p:txBody>
      </p:sp>
      <p:sp>
        <p:nvSpPr>
          <p:cNvPr id="4" name="Slide Number Placeholder 3"/>
          <p:cNvSpPr>
            <a:spLocks noGrp="1"/>
          </p:cNvSpPr>
          <p:nvPr>
            <p:ph type="sldNum" sz="quarter" idx="5"/>
          </p:nvPr>
        </p:nvSpPr>
        <p:spPr/>
        <p:txBody>
          <a:bodyPr/>
          <a:lstStyle/>
          <a:p>
            <a:fld id="{21C48258-4F56-214A-823E-CECFB4532253}" type="slidenum">
              <a:rPr lang="en-US" smtClean="0"/>
              <a:t>11</a:t>
            </a:fld>
            <a:endParaRPr lang="en-US"/>
          </a:p>
        </p:txBody>
      </p:sp>
    </p:spTree>
    <p:extLst>
      <p:ext uri="{BB962C8B-B14F-4D97-AF65-F5344CB8AC3E}">
        <p14:creationId xmlns:p14="http://schemas.microsoft.com/office/powerpoint/2010/main" val="287693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b="0" i="0" dirty="0">
                <a:solidFill>
                  <a:srgbClr val="374151"/>
                </a:solidFill>
                <a:effectLst/>
                <a:latin typeface="Söhne"/>
              </a:rPr>
              <a:t>Each of these activities is responsible for controlling the delivery process and ensuring that it is done efficiently and effectively while also ensuring the profitability of the company</a:t>
            </a:r>
          </a:p>
          <a:p>
            <a:pPr algn="l"/>
            <a:r>
              <a:rPr lang="en-ZA" b="0" i="0" dirty="0">
                <a:solidFill>
                  <a:srgbClr val="374151"/>
                </a:solidFill>
                <a:effectLst/>
                <a:latin typeface="Söhne"/>
              </a:rPr>
              <a:t>By understanding the key activities at L3 and how they align with the unique proposition of the company, you can see how the different parts of the company work together to create a more efficient and effective organization while ensuring profitability.</a:t>
            </a:r>
          </a:p>
          <a:p>
            <a:pPr algn="l"/>
            <a:r>
              <a:rPr lang="en-ZA" b="0" i="0" dirty="0">
                <a:solidFill>
                  <a:srgbClr val="374151"/>
                </a:solidFill>
                <a:effectLst/>
                <a:latin typeface="Söhne"/>
              </a:rPr>
              <a:t>In the last part of this video, we'll continue to build on this example by looking at how the key activities at L3 align with the strategic value level. Let’s populate L4"</a:t>
            </a:r>
          </a:p>
        </p:txBody>
      </p:sp>
      <p:sp>
        <p:nvSpPr>
          <p:cNvPr id="4" name="Slide Number Placeholder 3"/>
          <p:cNvSpPr>
            <a:spLocks noGrp="1"/>
          </p:cNvSpPr>
          <p:nvPr>
            <p:ph type="sldNum" sz="quarter" idx="5"/>
          </p:nvPr>
        </p:nvSpPr>
        <p:spPr/>
        <p:txBody>
          <a:bodyPr/>
          <a:lstStyle/>
          <a:p>
            <a:fld id="{21C48258-4F56-214A-823E-CECFB4532253}" type="slidenum">
              <a:rPr lang="en-US" smtClean="0"/>
              <a:t>12</a:t>
            </a:fld>
            <a:endParaRPr lang="en-US"/>
          </a:p>
        </p:txBody>
      </p:sp>
    </p:spTree>
    <p:extLst>
      <p:ext uri="{BB962C8B-B14F-4D97-AF65-F5344CB8AC3E}">
        <p14:creationId xmlns:p14="http://schemas.microsoft.com/office/powerpoint/2010/main" val="3200725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b="0" i="0" dirty="0">
                <a:solidFill>
                  <a:srgbClr val="000000"/>
                </a:solidFill>
                <a:effectLst/>
                <a:latin typeface="Söhne"/>
              </a:rPr>
              <a:t>"Welcome back, in the last video we discussed the key activities at the L3 level of the levels of work framework and how they align with the unique proposition of our furniture making company.</a:t>
            </a:r>
          </a:p>
          <a:p>
            <a:pPr algn="l"/>
            <a:r>
              <a:rPr lang="en-ZA" b="0" i="0" dirty="0">
                <a:solidFill>
                  <a:srgbClr val="000000"/>
                </a:solidFill>
                <a:effectLst/>
                <a:latin typeface="Söhne"/>
              </a:rPr>
              <a:t>Now, let's move on to the fourth and final level, L4, The Strategic Value Level. This level is responsible for making strategic decisions for the company, such as setting goals and making plans for the future.</a:t>
            </a:r>
          </a:p>
          <a:p>
            <a:pPr algn="l"/>
            <a:r>
              <a:rPr lang="en-ZA" b="0" i="0" dirty="0">
                <a:solidFill>
                  <a:srgbClr val="000000"/>
                </a:solidFill>
                <a:effectLst/>
                <a:latin typeface="Söhne"/>
              </a:rPr>
              <a:t>For the Customer Measurement USP, the key activities at L4 include:</a:t>
            </a:r>
          </a:p>
          <a:p>
            <a:pPr algn="l">
              <a:buFont typeface="Arial" panose="020B0604020202020204" pitchFamily="34" charset="0"/>
              <a:buChar char="•"/>
            </a:pPr>
            <a:r>
              <a:rPr lang="en-ZA" b="0" i="0" dirty="0">
                <a:solidFill>
                  <a:srgbClr val="000000"/>
                </a:solidFill>
                <a:effectLst/>
                <a:latin typeface="Söhne"/>
              </a:rPr>
              <a:t>App store policy management</a:t>
            </a:r>
          </a:p>
          <a:p>
            <a:pPr algn="l">
              <a:buFont typeface="Arial" panose="020B0604020202020204" pitchFamily="34" charset="0"/>
              <a:buChar char="•"/>
            </a:pPr>
            <a:r>
              <a:rPr lang="en-ZA" b="0" i="0" dirty="0">
                <a:solidFill>
                  <a:srgbClr val="000000"/>
                </a:solidFill>
                <a:effectLst/>
                <a:latin typeface="Söhne"/>
              </a:rPr>
              <a:t>Development design</a:t>
            </a:r>
          </a:p>
          <a:p>
            <a:pPr algn="l"/>
            <a:r>
              <a:rPr lang="en-ZA" b="0" i="0" dirty="0">
                <a:solidFill>
                  <a:srgbClr val="000000"/>
                </a:solidFill>
                <a:effectLst/>
                <a:latin typeface="Söhne"/>
              </a:rPr>
              <a:t>These activities are responsible for ensuring that the company's app store policies align with its goals and that the design of the customer measurer app aligns with the company's vision for the future.</a:t>
            </a:r>
          </a:p>
          <a:p>
            <a:pPr algn="l"/>
            <a:r>
              <a:rPr lang="en-ZA" b="0" i="0" dirty="0">
                <a:solidFill>
                  <a:srgbClr val="000000"/>
                </a:solidFill>
                <a:effectLst/>
                <a:latin typeface="Söhne"/>
              </a:rPr>
              <a:t>For the Furniture Making USP, the key activities at L4 include:</a:t>
            </a:r>
          </a:p>
          <a:p>
            <a:pPr algn="l">
              <a:buFont typeface="Arial" panose="020B0604020202020204" pitchFamily="34" charset="0"/>
              <a:buChar char="•"/>
            </a:pPr>
            <a:r>
              <a:rPr lang="en-ZA" b="0" i="0" dirty="0">
                <a:solidFill>
                  <a:srgbClr val="000000"/>
                </a:solidFill>
                <a:effectLst/>
                <a:latin typeface="Söhne"/>
              </a:rPr>
              <a:t>Furniture Catalogue Creation</a:t>
            </a:r>
          </a:p>
          <a:p>
            <a:pPr algn="l">
              <a:buFont typeface="Arial" panose="020B0604020202020204" pitchFamily="34" charset="0"/>
              <a:buChar char="•"/>
            </a:pPr>
            <a:r>
              <a:rPr lang="en-ZA" b="0" i="0" dirty="0">
                <a:solidFill>
                  <a:srgbClr val="000000"/>
                </a:solidFill>
                <a:effectLst/>
                <a:latin typeface="Söhne"/>
              </a:rPr>
              <a:t>Market Appetite/Pulse Measurements</a:t>
            </a:r>
          </a:p>
          <a:p>
            <a:pPr algn="l">
              <a:buFont typeface="Arial" panose="020B0604020202020204" pitchFamily="34" charset="0"/>
              <a:buChar char="•"/>
            </a:pPr>
            <a:r>
              <a:rPr lang="en-ZA" b="0" i="0" dirty="0">
                <a:solidFill>
                  <a:srgbClr val="000000"/>
                </a:solidFill>
                <a:effectLst/>
                <a:latin typeface="Söhne"/>
              </a:rPr>
              <a:t>Competition analysis</a:t>
            </a:r>
          </a:p>
          <a:p>
            <a:pPr algn="l"/>
            <a:r>
              <a:rPr lang="en-ZA" b="0" i="0" dirty="0">
                <a:solidFill>
                  <a:srgbClr val="000000"/>
                </a:solidFill>
                <a:effectLst/>
                <a:latin typeface="Söhne"/>
              </a:rPr>
              <a:t>Each of these activities is responsible for creating a strategy for the company's furniture making business by creating a catalogue of the furniture, monitoring the market appetite, and </a:t>
            </a:r>
            <a:r>
              <a:rPr lang="en-ZA" b="0" i="0" dirty="0" err="1">
                <a:solidFill>
                  <a:srgbClr val="000000"/>
                </a:solidFill>
                <a:effectLst/>
                <a:latin typeface="Söhne"/>
              </a:rPr>
              <a:t>analyzing</a:t>
            </a:r>
            <a:r>
              <a:rPr lang="en-ZA" b="0" i="0" dirty="0">
                <a:solidFill>
                  <a:srgbClr val="000000"/>
                </a:solidFill>
                <a:effectLst/>
                <a:latin typeface="Söhne"/>
              </a:rPr>
              <a:t> the competition.</a:t>
            </a:r>
          </a:p>
          <a:p>
            <a:pPr algn="l"/>
            <a:r>
              <a:rPr lang="en-ZA" b="0" i="0" dirty="0">
                <a:solidFill>
                  <a:srgbClr val="000000"/>
                </a:solidFill>
                <a:effectLst/>
                <a:latin typeface="Söhne"/>
              </a:rPr>
              <a:t>Lastly, for the Same Week Delivery USP, the key activities at L4 include:</a:t>
            </a:r>
          </a:p>
          <a:p>
            <a:pPr algn="l">
              <a:buFont typeface="Arial" panose="020B0604020202020204" pitchFamily="34" charset="0"/>
              <a:buChar char="•"/>
            </a:pPr>
            <a:r>
              <a:rPr lang="en-ZA" b="0" i="0" dirty="0">
                <a:solidFill>
                  <a:srgbClr val="000000"/>
                </a:solidFill>
                <a:effectLst/>
                <a:latin typeface="Söhne"/>
              </a:rPr>
              <a:t>Leads Generation</a:t>
            </a:r>
          </a:p>
          <a:p>
            <a:pPr algn="l">
              <a:buFont typeface="Arial" panose="020B0604020202020204" pitchFamily="34" charset="0"/>
              <a:buChar char="•"/>
            </a:pPr>
            <a:r>
              <a:rPr lang="en-ZA" b="0" i="0" dirty="0">
                <a:solidFill>
                  <a:srgbClr val="000000"/>
                </a:solidFill>
                <a:effectLst/>
                <a:latin typeface="Söhne"/>
              </a:rPr>
              <a:t>Sales and Profitability Assurance again</a:t>
            </a:r>
          </a:p>
          <a:p>
            <a:pPr algn="l">
              <a:buFont typeface="Arial" panose="020B0604020202020204" pitchFamily="34" charset="0"/>
              <a:buChar char="•"/>
            </a:pPr>
            <a:r>
              <a:rPr lang="en-ZA" b="0" i="0" dirty="0">
                <a:solidFill>
                  <a:srgbClr val="000000"/>
                </a:solidFill>
                <a:effectLst/>
                <a:latin typeface="Söhne"/>
              </a:rPr>
              <a:t>Delayed Payments Collection</a:t>
            </a:r>
          </a:p>
          <a:p>
            <a:pPr algn="l">
              <a:buFont typeface="Arial" panose="020B0604020202020204" pitchFamily="34" charset="0"/>
              <a:buChar char="•"/>
            </a:pPr>
            <a:r>
              <a:rPr lang="en-ZA" b="0" i="0" dirty="0">
                <a:solidFill>
                  <a:srgbClr val="000000"/>
                </a:solidFill>
                <a:effectLst/>
                <a:latin typeface="Söhne"/>
              </a:rPr>
              <a:t>Lease and Consignment Negotiation</a:t>
            </a:r>
          </a:p>
          <a:p>
            <a:pPr algn="l">
              <a:buFont typeface="Arial" panose="020B0604020202020204" pitchFamily="34" charset="0"/>
              <a:buChar char="•"/>
            </a:pPr>
            <a:r>
              <a:rPr lang="en-ZA" b="0" i="0" dirty="0">
                <a:solidFill>
                  <a:srgbClr val="000000"/>
                </a:solidFill>
                <a:effectLst/>
                <a:latin typeface="Söhne"/>
              </a:rPr>
              <a:t>Delivery Van Design</a:t>
            </a:r>
          </a:p>
          <a:p>
            <a:pPr algn="l"/>
            <a:r>
              <a:rPr lang="en-ZA" b="0" i="0" dirty="0">
                <a:solidFill>
                  <a:srgbClr val="000000"/>
                </a:solidFill>
                <a:effectLst/>
                <a:latin typeface="Söhne"/>
              </a:rPr>
              <a:t>Each of these activities is responsible for creating a strategy for the company's delivery business by generating leads, ensuring profitability, collecting delayed payments, negotiating leases and consignments and designing the delivery vans.</a:t>
            </a:r>
          </a:p>
        </p:txBody>
      </p:sp>
      <p:sp>
        <p:nvSpPr>
          <p:cNvPr id="4" name="Slide Number Placeholder 3"/>
          <p:cNvSpPr>
            <a:spLocks noGrp="1"/>
          </p:cNvSpPr>
          <p:nvPr>
            <p:ph type="sldNum" sz="quarter" idx="5"/>
          </p:nvPr>
        </p:nvSpPr>
        <p:spPr/>
        <p:txBody>
          <a:bodyPr/>
          <a:lstStyle/>
          <a:p>
            <a:fld id="{21C48258-4F56-214A-823E-CECFB4532253}" type="slidenum">
              <a:rPr lang="en-US" smtClean="0"/>
              <a:t>13</a:t>
            </a:fld>
            <a:endParaRPr lang="en-US"/>
          </a:p>
        </p:txBody>
      </p:sp>
    </p:spTree>
    <p:extLst>
      <p:ext uri="{BB962C8B-B14F-4D97-AF65-F5344CB8AC3E}">
        <p14:creationId xmlns:p14="http://schemas.microsoft.com/office/powerpoint/2010/main" val="133500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b="0" i="0" dirty="0">
                <a:solidFill>
                  <a:srgbClr val="000000"/>
                </a:solidFill>
                <a:effectLst/>
                <a:latin typeface="Söhne"/>
              </a:rPr>
              <a:t>By understanding the key activities at L4 and how they align with the unique proposition of the company, </a:t>
            </a:r>
          </a:p>
          <a:p>
            <a:pPr algn="l"/>
            <a:endParaRPr lang="en-ZA" b="0" i="0" dirty="0">
              <a:solidFill>
                <a:srgbClr val="000000"/>
              </a:solidFill>
              <a:effectLst/>
              <a:latin typeface="Söhne"/>
            </a:endParaRPr>
          </a:p>
          <a:p>
            <a:pPr algn="l"/>
            <a:r>
              <a:rPr lang="en-ZA" b="0" i="0" dirty="0">
                <a:solidFill>
                  <a:srgbClr val="000000"/>
                </a:solidFill>
                <a:effectLst/>
                <a:latin typeface="Söhne"/>
              </a:rPr>
              <a:t>Now, you can see how the different parts of the company work together to create a more efficient and effective organization while ensuring profitability and aligning with the company's vision for the future.</a:t>
            </a:r>
          </a:p>
          <a:p>
            <a:br>
              <a:rPr lang="en-ZA" dirty="0"/>
            </a:br>
            <a:endParaRPr lang="en-US" dirty="0"/>
          </a:p>
          <a:p>
            <a:r>
              <a:rPr lang="en-US" dirty="0"/>
              <a:t>Now we can synthesize  this organic organizational structure. </a:t>
            </a:r>
          </a:p>
        </p:txBody>
      </p:sp>
      <p:sp>
        <p:nvSpPr>
          <p:cNvPr id="4" name="Slide Number Placeholder 3"/>
          <p:cNvSpPr>
            <a:spLocks noGrp="1"/>
          </p:cNvSpPr>
          <p:nvPr>
            <p:ph type="sldNum" sz="quarter" idx="5"/>
          </p:nvPr>
        </p:nvSpPr>
        <p:spPr/>
        <p:txBody>
          <a:bodyPr/>
          <a:lstStyle/>
          <a:p>
            <a:fld id="{21C48258-4F56-214A-823E-CECFB4532253}" type="slidenum">
              <a:rPr lang="en-US" smtClean="0"/>
              <a:t>14</a:t>
            </a:fld>
            <a:endParaRPr lang="en-US"/>
          </a:p>
        </p:txBody>
      </p:sp>
    </p:spTree>
    <p:extLst>
      <p:ext uri="{BB962C8B-B14F-4D97-AF65-F5344CB8AC3E}">
        <p14:creationId xmlns:p14="http://schemas.microsoft.com/office/powerpoint/2010/main" val="3701273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our organizational structure</a:t>
            </a:r>
          </a:p>
          <a:p>
            <a:endParaRPr lang="en-US" dirty="0"/>
          </a:p>
          <a:p>
            <a:pPr algn="l"/>
            <a:endParaRPr lang="en-ZA" b="0" i="0" dirty="0">
              <a:solidFill>
                <a:srgbClr val="000000"/>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b="0" i="0" dirty="0">
                <a:solidFill>
                  <a:srgbClr val="000000"/>
                </a:solidFill>
                <a:effectLst/>
                <a:latin typeface="Söhne"/>
              </a:rPr>
              <a:t>Thank you for watching and I hope you've found this information helpful. We've covered the basics of creating a levels of work framework and how it can be used to create an organic organizational structure for your company. I hope this information will help you to improve the efficiency and effectiveness of your own organization."</a:t>
            </a:r>
          </a:p>
          <a:p>
            <a:endParaRPr lang="en-US" dirty="0"/>
          </a:p>
          <a:p>
            <a:endParaRPr lang="en-US" dirty="0"/>
          </a:p>
          <a:p>
            <a:r>
              <a:rPr lang="en-US" dirty="0"/>
              <a:t>Like </a:t>
            </a:r>
            <a:r>
              <a:rPr lang="en-US"/>
              <a:t>share subscribe</a:t>
            </a:r>
            <a:endParaRPr lang="en-US" dirty="0"/>
          </a:p>
        </p:txBody>
      </p:sp>
      <p:sp>
        <p:nvSpPr>
          <p:cNvPr id="4" name="Slide Number Placeholder 3"/>
          <p:cNvSpPr>
            <a:spLocks noGrp="1"/>
          </p:cNvSpPr>
          <p:nvPr>
            <p:ph type="sldNum" sz="quarter" idx="5"/>
          </p:nvPr>
        </p:nvSpPr>
        <p:spPr/>
        <p:txBody>
          <a:bodyPr/>
          <a:lstStyle/>
          <a:p>
            <a:fld id="{21C48258-4F56-214A-823E-CECFB4532253}" type="slidenum">
              <a:rPr lang="en-US" smtClean="0"/>
              <a:t>15</a:t>
            </a:fld>
            <a:endParaRPr lang="en-US"/>
          </a:p>
        </p:txBody>
      </p:sp>
    </p:spTree>
    <p:extLst>
      <p:ext uri="{BB962C8B-B14F-4D97-AF65-F5344CB8AC3E}">
        <p14:creationId xmlns:p14="http://schemas.microsoft.com/office/powerpoint/2010/main" val="410783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b="0" i="0" dirty="0">
              <a:solidFill>
                <a:srgbClr val="374151"/>
              </a:solidFill>
              <a:effectLst/>
              <a:latin typeface="Söhne"/>
            </a:endParaRPr>
          </a:p>
          <a:p>
            <a:r>
              <a:rPr lang="en-ZA" b="0" i="0" dirty="0">
                <a:solidFill>
                  <a:srgbClr val="374151"/>
                </a:solidFill>
                <a:effectLst/>
                <a:latin typeface="Söhne"/>
              </a:rPr>
              <a:t>A levels of work framework is a way to organize your company's tasks and responsibilities into different levels, which can help increase efficiency and clarity within your organization. </a:t>
            </a:r>
          </a:p>
          <a:p>
            <a:endParaRPr lang="en-ZA" b="0" i="0" dirty="0">
              <a:solidFill>
                <a:srgbClr val="374151"/>
              </a:solidFill>
              <a:effectLst/>
              <a:latin typeface="Söhne"/>
            </a:endParaRPr>
          </a:p>
          <a:p>
            <a:r>
              <a:rPr lang="en-ZA" b="0" i="0" dirty="0">
                <a:solidFill>
                  <a:srgbClr val="374151"/>
                </a:solidFill>
                <a:effectLst/>
                <a:latin typeface="Söhne"/>
              </a:rPr>
              <a:t>By creating a framework that is based on the natural flow of work, you'll be able to create an organizational structure that feels organic and intuitive to your employees. </a:t>
            </a:r>
          </a:p>
          <a:p>
            <a:endParaRPr lang="en-ZA" b="0" i="0" dirty="0">
              <a:solidFill>
                <a:srgbClr val="374151"/>
              </a:solidFill>
              <a:effectLst/>
              <a:latin typeface="Söhne"/>
            </a:endParaRPr>
          </a:p>
          <a:p>
            <a:r>
              <a:rPr lang="en-ZA" b="0" i="0" dirty="0">
                <a:solidFill>
                  <a:srgbClr val="374151"/>
                </a:solidFill>
                <a:effectLst/>
                <a:latin typeface="Söhne"/>
              </a:rPr>
              <a:t>First, we'll take a look at the different levels of work and how they can be used to create a more efficient and effective organizational structure. </a:t>
            </a:r>
          </a:p>
          <a:p>
            <a:endParaRPr lang="en-ZA" b="0" i="0" dirty="0">
              <a:solidFill>
                <a:srgbClr val="374151"/>
              </a:solidFill>
              <a:effectLst/>
              <a:latin typeface="Söhne"/>
            </a:endParaRPr>
          </a:p>
          <a:p>
            <a:r>
              <a:rPr lang="en-ZA" b="0" i="0" dirty="0">
                <a:solidFill>
                  <a:srgbClr val="374151"/>
                </a:solidFill>
                <a:effectLst/>
                <a:latin typeface="Söhne"/>
              </a:rPr>
              <a:t>Then, I'll show you how to implement this framework in your own company. So, grab a notebook and a pen and let's get started!"</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i="0" dirty="0">
                <a:solidFill>
                  <a:srgbClr val="374151"/>
                </a:solidFill>
                <a:effectLst/>
                <a:latin typeface="Söhne"/>
              </a:rPr>
              <a:t>So, let's get started! </a:t>
            </a:r>
          </a:p>
          <a:p>
            <a:endParaRPr lang="en-GB" dirty="0"/>
          </a:p>
          <a:p>
            <a:endParaRPr lang="en-GB" dirty="0"/>
          </a:p>
          <a:p>
            <a:endParaRPr lang="en-GB" dirty="0"/>
          </a:p>
          <a:p>
            <a:endParaRPr lang="en-GB" dirty="0"/>
          </a:p>
          <a:p>
            <a:endParaRPr lang="en-GB" dirty="0"/>
          </a:p>
          <a:p>
            <a:endParaRPr lang="en-GB" dirty="0"/>
          </a:p>
          <a:p>
            <a:endParaRPr lang="en-GB" dirty="0"/>
          </a:p>
          <a:p>
            <a:r>
              <a:rPr lang="en-GB" dirty="0"/>
              <a:t>VSM – Stafford Beer</a:t>
            </a:r>
          </a:p>
          <a:p>
            <a:r>
              <a:rPr lang="en-GB" dirty="0"/>
              <a:t>Luc </a:t>
            </a:r>
            <a:r>
              <a:rPr lang="en-GB" dirty="0" err="1"/>
              <a:t>Hoebeke</a:t>
            </a:r>
            <a:r>
              <a:rPr lang="en-GB" dirty="0"/>
              <a:t> – Making Work Systems Better</a:t>
            </a:r>
          </a:p>
          <a:p>
            <a:r>
              <a:rPr lang="en-GB" dirty="0"/>
              <a:t>Elliot Jacques - Requisite Organisation (coined the phrase midlife crisis) Stratified Systems Theory (Modes for levels of work)</a:t>
            </a:r>
          </a:p>
          <a:p>
            <a:endParaRPr lang="en-GB" dirty="0"/>
          </a:p>
          <a:p>
            <a:r>
              <a:rPr lang="en-GB" dirty="0"/>
              <a:t>https://</a:t>
            </a:r>
            <a:r>
              <a:rPr lang="en-GB" dirty="0" err="1"/>
              <a:t>ensembleconsultinggroup.com</a:t>
            </a:r>
            <a:r>
              <a:rPr lang="en-GB" dirty="0"/>
              <a:t>/a-hierarchy-required-by-nature/</a:t>
            </a:r>
          </a:p>
          <a:p>
            <a:endParaRPr lang="en-GB" dirty="0"/>
          </a:p>
          <a:p>
            <a:r>
              <a:rPr lang="en-ZA" b="0" i="0" u="none" strike="noStrike" dirty="0">
                <a:solidFill>
                  <a:srgbClr val="202122"/>
                </a:solidFill>
                <a:effectLst/>
                <a:latin typeface="Arial" panose="020B0604020202020204" pitchFamily="34" charset="0"/>
              </a:rPr>
              <a:t>work system is defined by </a:t>
            </a:r>
            <a:r>
              <a:rPr lang="en-ZA" b="0" i="0" u="none" strike="noStrike" dirty="0" err="1">
                <a:solidFill>
                  <a:srgbClr val="202122"/>
                </a:solidFill>
                <a:effectLst/>
                <a:latin typeface="Arial" panose="020B0604020202020204" pitchFamily="34" charset="0"/>
              </a:rPr>
              <a:t>Hoebeke</a:t>
            </a:r>
            <a:r>
              <a:rPr lang="en-ZA" b="0" i="0" u="none" strike="noStrike" dirty="0">
                <a:solidFill>
                  <a:srgbClr val="202122"/>
                </a:solidFill>
                <a:effectLst/>
                <a:latin typeface="Arial" panose="020B0604020202020204" pitchFamily="34" charset="0"/>
              </a:rPr>
              <a:t> as "... a purposeful definition of the real world in which people spend effort in more or less coherent activities for mutually influencing each other and their environment.“</a:t>
            </a:r>
          </a:p>
          <a:p>
            <a:endParaRPr lang="en-ZA" b="0" i="0" u="none" strike="noStrike" dirty="0">
              <a:solidFill>
                <a:srgbClr val="202122"/>
              </a:solidFill>
              <a:effectLst/>
              <a:latin typeface="Arial" panose="020B0604020202020204" pitchFamily="34" charset="0"/>
            </a:endParaRPr>
          </a:p>
          <a:p>
            <a:r>
              <a:rPr lang="en-ZA" b="1" i="0" dirty="0" err="1">
                <a:solidFill>
                  <a:srgbClr val="292929"/>
                </a:solidFill>
                <a:effectLst/>
                <a:latin typeface="source-serif-pro"/>
              </a:rPr>
              <a:t>Hoebeke</a:t>
            </a:r>
            <a:r>
              <a:rPr lang="en-ZA" b="1" i="0" dirty="0">
                <a:solidFill>
                  <a:srgbClr val="292929"/>
                </a:solidFill>
                <a:effectLst/>
                <a:latin typeface="source-serif-pro"/>
              </a:rPr>
              <a:t> emphatically makes the point that the recursive hierarchy of work domains (with ‘higher’ domains creating viability conditions for ‘lower’ domains) is not a power-driven management hierarchy. </a:t>
            </a:r>
            <a:endParaRPr lang="en-GB" b="0" i="0" u="none" strike="noStrike" dirty="0">
              <a:solidFill>
                <a:srgbClr val="202122"/>
              </a:solidFill>
              <a:effectLst/>
              <a:latin typeface="Arial" panose="020B0604020202020204" pitchFamily="34" charset="0"/>
            </a:endParaRPr>
          </a:p>
          <a:p>
            <a:endParaRPr lang="en-GB" b="0" i="0" u="none" strike="noStrike" dirty="0">
              <a:solidFill>
                <a:srgbClr val="202122"/>
              </a:solidFill>
              <a:effectLst/>
              <a:latin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21C48258-4F56-214A-823E-CECFB4532253}" type="slidenum">
              <a:rPr lang="en-US" smtClean="0"/>
              <a:t>2</a:t>
            </a:fld>
            <a:endParaRPr lang="en-US"/>
          </a:p>
        </p:txBody>
      </p:sp>
    </p:spTree>
    <p:extLst>
      <p:ext uri="{BB962C8B-B14F-4D97-AF65-F5344CB8AC3E}">
        <p14:creationId xmlns:p14="http://schemas.microsoft.com/office/powerpoint/2010/main" val="107777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b="0" i="0" dirty="0">
                <a:solidFill>
                  <a:srgbClr val="374151"/>
                </a:solidFill>
                <a:effectLst/>
                <a:latin typeface="Söhne"/>
              </a:rPr>
              <a:t>"Before we dive into the levels of work framework, I want to remind you of the business model canvas or BMC.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b="0" i="0" dirty="0">
                <a:solidFill>
                  <a:srgbClr val="374151"/>
                </a:solidFill>
                <a:effectLst/>
                <a:latin typeface="Söhne"/>
              </a:rPr>
              <a:t>I did a video about the BMC; if you want to watch that click over here to go to that video.</a:t>
            </a:r>
          </a:p>
          <a:p>
            <a:pPr algn="l"/>
            <a:endParaRPr lang="en-ZA" b="0" i="0" dirty="0">
              <a:solidFill>
                <a:srgbClr val="374151"/>
              </a:solidFill>
              <a:effectLst/>
              <a:latin typeface="Söhne"/>
            </a:endParaRPr>
          </a:p>
          <a:p>
            <a:pPr algn="l"/>
            <a:r>
              <a:rPr lang="en-ZA" b="0" i="0" dirty="0">
                <a:solidFill>
                  <a:srgbClr val="374151"/>
                </a:solidFill>
                <a:effectLst/>
                <a:latin typeface="Söhne"/>
              </a:rPr>
              <a:t>The BMC is a tool that helps companies understand and visualize the different parts of their business, including the value proposition, or unique selling proposition.... the USP. </a:t>
            </a:r>
          </a:p>
          <a:p>
            <a:pPr algn="l"/>
            <a:endParaRPr lang="en-ZA" b="0" i="0" dirty="0">
              <a:solidFill>
                <a:srgbClr val="374151"/>
              </a:solidFill>
              <a:effectLst/>
              <a:latin typeface="Söhne"/>
            </a:endParaRPr>
          </a:p>
          <a:p>
            <a:pPr algn="l"/>
            <a:r>
              <a:rPr lang="en-ZA" b="0" i="0" dirty="0">
                <a:solidFill>
                  <a:srgbClr val="374151"/>
                </a:solidFill>
                <a:effectLst/>
                <a:latin typeface="Söhne"/>
              </a:rPr>
              <a:t>The unique selling proposition is the part of the business model canvas that describes what makes your company different from others in the market. </a:t>
            </a:r>
          </a:p>
          <a:p>
            <a:pPr algn="l"/>
            <a:endParaRPr lang="en-ZA" b="0" i="0" dirty="0">
              <a:solidFill>
                <a:srgbClr val="374151"/>
              </a:solidFill>
              <a:effectLst/>
              <a:latin typeface="Söhne"/>
            </a:endParaRPr>
          </a:p>
          <a:p>
            <a:pPr algn="l"/>
            <a:r>
              <a:rPr lang="en-ZA" b="0" i="0" dirty="0">
                <a:solidFill>
                  <a:srgbClr val="374151"/>
                </a:solidFill>
                <a:effectLst/>
                <a:latin typeface="Söhne"/>
              </a:rPr>
              <a:t>In this video, we'll be drawing from the USP to help us create a levels of work framework that is tailored to your company's specific needs. </a:t>
            </a:r>
          </a:p>
          <a:p>
            <a:pPr algn="l"/>
            <a:endParaRPr lang="en-ZA" b="0" i="0" dirty="0">
              <a:solidFill>
                <a:srgbClr val="374151"/>
              </a:solidFill>
              <a:effectLst/>
              <a:latin typeface="Söhne"/>
            </a:endParaRPr>
          </a:p>
          <a:p>
            <a:pPr algn="l"/>
            <a:r>
              <a:rPr lang="en-ZA" b="0" i="0" dirty="0">
                <a:solidFill>
                  <a:srgbClr val="374151"/>
                </a:solidFill>
                <a:effectLst/>
                <a:latin typeface="Söhne"/>
              </a:rPr>
              <a:t>By understanding your unique selling proposition, you'll be able to create a framework that aligns with your company's mission and values. </a:t>
            </a:r>
          </a:p>
          <a:p>
            <a:pPr algn="l"/>
            <a:endParaRPr lang="en-ZA" b="0" i="0" dirty="0">
              <a:solidFill>
                <a:srgbClr val="374151"/>
              </a:solidFill>
              <a:effectLst/>
              <a:latin typeface="Söhne"/>
            </a:endParaRPr>
          </a:p>
          <a:p>
            <a:pPr algn="l"/>
            <a:r>
              <a:rPr lang="en-ZA" b="0" i="0" dirty="0">
                <a:solidFill>
                  <a:srgbClr val="374151"/>
                </a:solidFill>
                <a:effectLst/>
                <a:latin typeface="Söhne"/>
              </a:rPr>
              <a:t>This will not only make the levels of work framework more effective, but it will also make it easier for your employees to understand and buy into. </a:t>
            </a:r>
          </a:p>
          <a:p>
            <a:pPr algn="l"/>
            <a:endParaRPr lang="en-ZA" b="0" i="0" dirty="0">
              <a:solidFill>
                <a:srgbClr val="374151"/>
              </a:solidFill>
              <a:effectLst/>
              <a:latin typeface="Söhne"/>
            </a:endParaRPr>
          </a:p>
          <a:p>
            <a:pPr algn="l"/>
            <a:r>
              <a:rPr lang="en-ZA" b="0" i="0" dirty="0">
                <a:solidFill>
                  <a:srgbClr val="374151"/>
                </a:solidFill>
                <a:effectLst/>
                <a:latin typeface="Söhne"/>
              </a:rPr>
              <a:t>So, before we begin, take a moment to grab your unique selling proposition from your Business Model Canvas. </a:t>
            </a:r>
          </a:p>
          <a:p>
            <a:pPr algn="l"/>
            <a:r>
              <a:rPr lang="en-ZA" b="0" i="0" dirty="0">
                <a:solidFill>
                  <a:srgbClr val="374151"/>
                </a:solidFill>
                <a:effectLst/>
                <a:latin typeface="Söhne"/>
              </a:rPr>
              <a:t>"</a:t>
            </a:r>
          </a:p>
          <a:p>
            <a:endParaRPr lang="en-US" dirty="0"/>
          </a:p>
        </p:txBody>
      </p:sp>
      <p:sp>
        <p:nvSpPr>
          <p:cNvPr id="4" name="Slide Number Placeholder 3"/>
          <p:cNvSpPr>
            <a:spLocks noGrp="1"/>
          </p:cNvSpPr>
          <p:nvPr>
            <p:ph type="sldNum" sz="quarter" idx="5"/>
          </p:nvPr>
        </p:nvSpPr>
        <p:spPr/>
        <p:txBody>
          <a:bodyPr/>
          <a:lstStyle/>
          <a:p>
            <a:fld id="{21C48258-4F56-214A-823E-CECFB4532253}" type="slidenum">
              <a:rPr lang="en-US" smtClean="0"/>
              <a:t>3</a:t>
            </a:fld>
            <a:endParaRPr lang="en-US"/>
          </a:p>
        </p:txBody>
      </p:sp>
    </p:spTree>
    <p:extLst>
      <p:ext uri="{BB962C8B-B14F-4D97-AF65-F5344CB8AC3E}">
        <p14:creationId xmlns:p14="http://schemas.microsoft.com/office/powerpoint/2010/main" val="50069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1" i="0" dirty="0" err="1">
                <a:solidFill>
                  <a:srgbClr val="292929"/>
                </a:solidFill>
                <a:effectLst/>
                <a:latin typeface="source-serif-pro"/>
              </a:rPr>
              <a:t>Hoebeke</a:t>
            </a:r>
            <a:r>
              <a:rPr lang="en-ZA" b="1" i="0" dirty="0">
                <a:solidFill>
                  <a:srgbClr val="292929"/>
                </a:solidFill>
                <a:effectLst/>
                <a:latin typeface="source-serif-pro"/>
              </a:rPr>
              <a:t> emphatically makes the point that the recursive hierarchy of work domains (with ‘higher’ domains creating viability conditions for ‘lower’ domains) is not a power-driven management hierarchy. </a:t>
            </a:r>
          </a:p>
          <a:p>
            <a:endParaRPr lang="en-ZA" b="1" i="0" dirty="0">
              <a:solidFill>
                <a:srgbClr val="292929"/>
              </a:solidFill>
              <a:effectLst/>
              <a:latin typeface="source-serif-pro"/>
            </a:endParaRPr>
          </a:p>
          <a:p>
            <a:pPr algn="l"/>
            <a:r>
              <a:rPr lang="en-ZA" b="0" i="0" dirty="0">
                <a:solidFill>
                  <a:srgbClr val="374151"/>
                </a:solidFill>
                <a:effectLst/>
                <a:latin typeface="Söhne"/>
              </a:rPr>
              <a:t>"A complete levels of work framework can have as many as 5 or even 6 levels, but for the purpose of this video, we're going to focus on 4 levels. This will be sufficient to produce a complete organogram for your company.</a:t>
            </a:r>
          </a:p>
          <a:p>
            <a:pPr algn="l"/>
            <a:endParaRPr lang="en-ZA" b="0" i="0" dirty="0">
              <a:solidFill>
                <a:srgbClr val="374151"/>
              </a:solidFill>
              <a:effectLst/>
              <a:latin typeface="Söhne"/>
            </a:endParaRPr>
          </a:p>
          <a:p>
            <a:pPr algn="l"/>
            <a:r>
              <a:rPr lang="en-ZA" b="0" i="0" dirty="0">
                <a:solidFill>
                  <a:srgbClr val="374151"/>
                </a:solidFill>
                <a:effectLst/>
                <a:latin typeface="Söhne"/>
              </a:rPr>
              <a:t>This framework is based on the work of Luc </a:t>
            </a:r>
            <a:r>
              <a:rPr lang="en-ZA" b="0" i="0" dirty="0" err="1">
                <a:solidFill>
                  <a:srgbClr val="374151"/>
                </a:solidFill>
                <a:effectLst/>
                <a:latin typeface="Söhne"/>
              </a:rPr>
              <a:t>Hoebeke</a:t>
            </a:r>
            <a:r>
              <a:rPr lang="en-ZA" b="0" i="0" dirty="0">
                <a:solidFill>
                  <a:srgbClr val="374151"/>
                </a:solidFill>
                <a:effectLst/>
                <a:latin typeface="Söhne"/>
              </a:rPr>
              <a:t>, Elliot Jacques, and Stafford Beer. These experts have developed a way of organizing work into different levels to increase efficiency and clarity within the organization.</a:t>
            </a:r>
          </a:p>
          <a:p>
            <a:pPr algn="l"/>
            <a:endParaRPr lang="en-Z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21C48258-4F56-214A-823E-CECFB4532253}" type="slidenum">
              <a:rPr lang="en-US" smtClean="0"/>
              <a:t>4</a:t>
            </a:fld>
            <a:endParaRPr lang="en-US"/>
          </a:p>
        </p:txBody>
      </p:sp>
    </p:spTree>
    <p:extLst>
      <p:ext uri="{BB962C8B-B14F-4D97-AF65-F5344CB8AC3E}">
        <p14:creationId xmlns:p14="http://schemas.microsoft.com/office/powerpoint/2010/main" val="2489723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b="0" i="0" dirty="0">
                <a:solidFill>
                  <a:srgbClr val="374151"/>
                </a:solidFill>
                <a:effectLst/>
                <a:latin typeface="Söhne"/>
              </a:rPr>
              <a:t>The first level in our framework is L1, also known as the Added Value Level. This level is where the work is done that directly creates value for the customer. This is the level where the product or service is actually produced.</a:t>
            </a:r>
          </a:p>
          <a:p>
            <a:pPr algn="l"/>
            <a:endParaRPr lang="en-ZA" b="0" i="0" dirty="0">
              <a:solidFill>
                <a:srgbClr val="374151"/>
              </a:solidFill>
              <a:effectLst/>
              <a:latin typeface="Söhne"/>
            </a:endParaRPr>
          </a:p>
          <a:p>
            <a:pPr algn="l"/>
            <a:r>
              <a:rPr lang="en-ZA" b="0" i="0" dirty="0">
                <a:solidFill>
                  <a:srgbClr val="374151"/>
                </a:solidFill>
                <a:effectLst/>
                <a:latin typeface="Söhne"/>
              </a:rPr>
              <a:t>The second level is L2, also known as the Coordinating Value Level. This level is responsible for coordinating the work done at L1 to ensure that it aligns with the overall goals of the company.</a:t>
            </a:r>
          </a:p>
          <a:p>
            <a:pPr algn="l"/>
            <a:endParaRPr lang="en-ZA" b="0" i="0" dirty="0">
              <a:solidFill>
                <a:srgbClr val="374151"/>
              </a:solidFill>
              <a:effectLst/>
              <a:latin typeface="Söhne"/>
            </a:endParaRPr>
          </a:p>
          <a:p>
            <a:pPr algn="l"/>
            <a:r>
              <a:rPr lang="en-ZA" b="0" i="0" dirty="0">
                <a:solidFill>
                  <a:srgbClr val="374151"/>
                </a:solidFill>
                <a:effectLst/>
                <a:latin typeface="Söhne"/>
              </a:rPr>
              <a:t>The third level is L3, also known as the Controlling Value Level. This level is responsible for controlling the work done at L1 and L2, to ensure that it is being done correctly and efficiently.</a:t>
            </a:r>
          </a:p>
          <a:p>
            <a:pPr algn="l"/>
            <a:endParaRPr lang="en-ZA" b="0" i="0" dirty="0">
              <a:solidFill>
                <a:srgbClr val="374151"/>
              </a:solidFill>
              <a:effectLst/>
              <a:latin typeface="Söhne"/>
            </a:endParaRPr>
          </a:p>
          <a:p>
            <a:pPr algn="l"/>
            <a:r>
              <a:rPr lang="en-ZA" b="0" i="0" dirty="0">
                <a:solidFill>
                  <a:srgbClr val="374151"/>
                </a:solidFill>
                <a:effectLst/>
                <a:latin typeface="Söhne"/>
              </a:rPr>
              <a:t>The fourth level is L4, also known as the Strategic Value Level. This level is responsible for making strategic decisions for the company, such as setting goals and making plans for the future.</a:t>
            </a:r>
          </a:p>
          <a:p>
            <a:pPr algn="l"/>
            <a:endParaRPr lang="en-ZA" b="0" i="0" dirty="0">
              <a:solidFill>
                <a:srgbClr val="374151"/>
              </a:solidFill>
              <a:effectLst/>
              <a:latin typeface="Söhne"/>
            </a:endParaRPr>
          </a:p>
          <a:p>
            <a:pPr algn="l"/>
            <a:r>
              <a:rPr lang="en-ZA" b="0" i="0" dirty="0">
                <a:solidFill>
                  <a:srgbClr val="374151"/>
                </a:solidFill>
                <a:effectLst/>
                <a:latin typeface="Söhne"/>
              </a:rPr>
              <a:t>We will not be diving into L5, The Policy level and L6, The Guiding principles level in this video but it's important to note that these levels are also part of a complete levels of work framework.</a:t>
            </a:r>
          </a:p>
          <a:p>
            <a:pPr algn="l"/>
            <a:endParaRPr lang="en-ZA" b="0" i="0" dirty="0">
              <a:solidFill>
                <a:srgbClr val="374151"/>
              </a:solidFill>
              <a:effectLst/>
              <a:latin typeface="Söhne"/>
            </a:endParaRPr>
          </a:p>
          <a:p>
            <a:pPr algn="l"/>
            <a:r>
              <a:rPr lang="en-ZA" b="0" i="0" dirty="0">
                <a:solidFill>
                  <a:srgbClr val="374151"/>
                </a:solidFill>
                <a:effectLst/>
                <a:latin typeface="Söhne"/>
              </a:rPr>
              <a:t>By understanding these different levels and their responsibilities, you'll be able to create a framework that aligns with your company's mission and values. It will also help you to better understand how the different parts of your company fit together and how they can work together to create a more efficient and effective organization."</a:t>
            </a:r>
          </a:p>
        </p:txBody>
      </p:sp>
      <p:sp>
        <p:nvSpPr>
          <p:cNvPr id="4" name="Slide Number Placeholder 3"/>
          <p:cNvSpPr>
            <a:spLocks noGrp="1"/>
          </p:cNvSpPr>
          <p:nvPr>
            <p:ph type="sldNum" sz="quarter" idx="5"/>
          </p:nvPr>
        </p:nvSpPr>
        <p:spPr/>
        <p:txBody>
          <a:bodyPr/>
          <a:lstStyle/>
          <a:p>
            <a:fld id="{21C48258-4F56-214A-823E-CECFB4532253}" type="slidenum">
              <a:rPr lang="en-US" smtClean="0"/>
              <a:t>5</a:t>
            </a:fld>
            <a:endParaRPr lang="en-US"/>
          </a:p>
        </p:txBody>
      </p:sp>
    </p:spTree>
    <p:extLst>
      <p:ext uri="{BB962C8B-B14F-4D97-AF65-F5344CB8AC3E}">
        <p14:creationId xmlns:p14="http://schemas.microsoft.com/office/powerpoint/2010/main" val="392531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BMC video, we used a furniture company as an example to complete together. Let’s continue with that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our value proposition was summarized in our slogan as </a:t>
            </a:r>
            <a:r>
              <a:rPr lang="en-GB" dirty="0"/>
              <a:t>“Exact height and weight furniture in under a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we need to ensure we focus on our unique selling proposition of customer measurements; making furniture and delivery in one week.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will see that our levels of work framework now has these USPs as columns that will cut across all the levels.</a:t>
            </a:r>
            <a:endParaRPr lang="en-US" dirty="0"/>
          </a:p>
          <a:p>
            <a:endParaRPr lang="en-ZA" b="1" i="0" dirty="0">
              <a:solidFill>
                <a:srgbClr val="292929"/>
              </a:solidFill>
              <a:effectLst/>
              <a:latin typeface="source-serif-pro"/>
            </a:endParaRPr>
          </a:p>
          <a:p>
            <a:pPr algn="l"/>
            <a:r>
              <a:rPr lang="en-US" b="0" i="0" dirty="0">
                <a:solidFill>
                  <a:srgbClr val="374151"/>
                </a:solidFill>
                <a:effectLst/>
                <a:latin typeface="Söhne"/>
              </a:rPr>
              <a:t>Let’s populate  L1 together</a:t>
            </a:r>
            <a:endParaRPr lang="en-GB" dirty="0"/>
          </a:p>
        </p:txBody>
      </p:sp>
      <p:sp>
        <p:nvSpPr>
          <p:cNvPr id="4" name="Slide Number Placeholder 3"/>
          <p:cNvSpPr>
            <a:spLocks noGrp="1"/>
          </p:cNvSpPr>
          <p:nvPr>
            <p:ph type="sldNum" sz="quarter" idx="5"/>
          </p:nvPr>
        </p:nvSpPr>
        <p:spPr/>
        <p:txBody>
          <a:bodyPr/>
          <a:lstStyle/>
          <a:p>
            <a:fld id="{21C48258-4F56-214A-823E-CECFB4532253}" type="slidenum">
              <a:rPr lang="en-US" smtClean="0"/>
              <a:t>6</a:t>
            </a:fld>
            <a:endParaRPr lang="en-US"/>
          </a:p>
        </p:txBody>
      </p:sp>
    </p:spTree>
    <p:extLst>
      <p:ext uri="{BB962C8B-B14F-4D97-AF65-F5344CB8AC3E}">
        <p14:creationId xmlns:p14="http://schemas.microsoft.com/office/powerpoint/2010/main" val="2499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b="0" i="0" dirty="0">
                <a:solidFill>
                  <a:srgbClr val="374151"/>
                </a:solidFill>
                <a:effectLst/>
                <a:latin typeface="Söhne"/>
              </a:rPr>
              <a:t>To make it easier to understand, I've displayed our unique propositions or USPs as columns that cut through all the levels of the levels of work framework. </a:t>
            </a:r>
          </a:p>
          <a:p>
            <a:pPr algn="l"/>
            <a:endParaRPr lang="en-ZA" b="0" i="0" dirty="0">
              <a:solidFill>
                <a:srgbClr val="374151"/>
              </a:solidFill>
              <a:effectLst/>
              <a:latin typeface="Söhne"/>
            </a:endParaRPr>
          </a:p>
          <a:p>
            <a:pPr algn="l"/>
            <a:r>
              <a:rPr lang="en-ZA" b="0" i="0" dirty="0">
                <a:solidFill>
                  <a:srgbClr val="374151"/>
                </a:solidFill>
                <a:effectLst/>
                <a:latin typeface="Söhne"/>
              </a:rPr>
              <a:t>Starting with the first USP, Customer Measurements. </a:t>
            </a:r>
          </a:p>
          <a:p>
            <a:pPr algn="l"/>
            <a:endParaRPr lang="en-ZA" b="0" i="0" dirty="0">
              <a:solidFill>
                <a:srgbClr val="374151"/>
              </a:solidFill>
              <a:effectLst/>
              <a:latin typeface="Söhne"/>
            </a:endParaRPr>
          </a:p>
          <a:p>
            <a:pPr algn="l"/>
            <a:r>
              <a:rPr lang="en-ZA" b="0" i="0" dirty="0">
                <a:solidFill>
                  <a:srgbClr val="374151"/>
                </a:solidFill>
                <a:effectLst/>
                <a:latin typeface="Söhne"/>
              </a:rPr>
              <a:t>At L1, the Added Value Level, the key activity for this USP is the customer measurer app.</a:t>
            </a:r>
          </a:p>
          <a:p>
            <a:pPr algn="l"/>
            <a:endParaRPr lang="en-ZA" b="0" i="0" dirty="0">
              <a:solidFill>
                <a:srgbClr val="374151"/>
              </a:solidFill>
              <a:effectLst/>
              <a:latin typeface="Söhne"/>
            </a:endParaRPr>
          </a:p>
          <a:p>
            <a:pPr algn="l"/>
            <a:r>
              <a:rPr lang="en-ZA" b="0" i="0" dirty="0">
                <a:solidFill>
                  <a:srgbClr val="374151"/>
                </a:solidFill>
                <a:effectLst/>
                <a:latin typeface="Söhne"/>
              </a:rPr>
              <a:t> This app allows customers to input their measurements and create a custom furniture piece that fits their specific needs.</a:t>
            </a:r>
          </a:p>
          <a:p>
            <a:pPr algn="l"/>
            <a:endParaRPr lang="en-ZA" b="0" i="0" dirty="0">
              <a:solidFill>
                <a:srgbClr val="374151"/>
              </a:solidFill>
              <a:effectLst/>
              <a:latin typeface="Söhne"/>
            </a:endParaRPr>
          </a:p>
          <a:p>
            <a:pPr algn="l"/>
            <a:r>
              <a:rPr lang="en-ZA" b="0" i="0" dirty="0">
                <a:solidFill>
                  <a:srgbClr val="374151"/>
                </a:solidFill>
                <a:effectLst/>
                <a:latin typeface="Söhne"/>
              </a:rPr>
              <a:t>Moving on to the second USP, Furniture Making. </a:t>
            </a:r>
          </a:p>
          <a:p>
            <a:pPr algn="l"/>
            <a:endParaRPr lang="en-ZA" b="0" i="0" dirty="0">
              <a:solidFill>
                <a:srgbClr val="374151"/>
              </a:solidFill>
              <a:effectLst/>
              <a:latin typeface="Söhne"/>
            </a:endParaRPr>
          </a:p>
          <a:p>
            <a:pPr algn="l"/>
            <a:r>
              <a:rPr lang="en-ZA" b="0" i="0" dirty="0">
                <a:solidFill>
                  <a:srgbClr val="374151"/>
                </a:solidFill>
                <a:effectLst/>
                <a:latin typeface="Söhne"/>
              </a:rPr>
              <a:t>At L1, the key activities for this USP include:</a:t>
            </a:r>
          </a:p>
          <a:p>
            <a:pPr algn="l">
              <a:buFont typeface="Arial" panose="020B0604020202020204" pitchFamily="34" charset="0"/>
              <a:buChar char="•"/>
            </a:pPr>
            <a:r>
              <a:rPr lang="en-ZA" b="0" i="0" dirty="0">
                <a:solidFill>
                  <a:srgbClr val="374151"/>
                </a:solidFill>
                <a:effectLst/>
                <a:latin typeface="Söhne"/>
              </a:rPr>
              <a:t>Children's furniture making</a:t>
            </a:r>
          </a:p>
          <a:p>
            <a:pPr algn="l">
              <a:buFont typeface="Arial" panose="020B0604020202020204" pitchFamily="34" charset="0"/>
              <a:buChar char="•"/>
            </a:pPr>
            <a:r>
              <a:rPr lang="en-ZA" b="0" i="0" dirty="0">
                <a:solidFill>
                  <a:srgbClr val="374151"/>
                </a:solidFill>
                <a:effectLst/>
                <a:latin typeface="Söhne"/>
              </a:rPr>
              <a:t>Family furniture making</a:t>
            </a:r>
          </a:p>
          <a:p>
            <a:pPr algn="l">
              <a:buFont typeface="Arial" panose="020B0604020202020204" pitchFamily="34" charset="0"/>
              <a:buChar char="•"/>
            </a:pPr>
            <a:r>
              <a:rPr lang="en-ZA" b="0" i="0" dirty="0">
                <a:solidFill>
                  <a:srgbClr val="374151"/>
                </a:solidFill>
                <a:effectLst/>
                <a:latin typeface="Söhne"/>
              </a:rPr>
              <a:t>3rd space furniture making</a:t>
            </a:r>
          </a:p>
          <a:p>
            <a:pPr algn="l"/>
            <a:endParaRPr lang="en-ZA" b="0" i="0" dirty="0">
              <a:solidFill>
                <a:srgbClr val="374151"/>
              </a:solidFill>
              <a:effectLst/>
              <a:latin typeface="Söhne"/>
            </a:endParaRPr>
          </a:p>
          <a:p>
            <a:pPr algn="l"/>
            <a:r>
              <a:rPr lang="en-ZA" b="0" i="0" dirty="0">
                <a:solidFill>
                  <a:srgbClr val="374151"/>
                </a:solidFill>
                <a:effectLst/>
                <a:latin typeface="Söhne"/>
              </a:rPr>
              <a:t>Each of these key activities is responsible for creating a specific type of furniture that aligns with the company's unique proposition.</a:t>
            </a:r>
          </a:p>
          <a:p>
            <a:pPr algn="l"/>
            <a:endParaRPr lang="en-ZA" b="0" i="0" dirty="0">
              <a:solidFill>
                <a:srgbClr val="374151"/>
              </a:solidFill>
              <a:effectLst/>
              <a:latin typeface="Söhne"/>
            </a:endParaRPr>
          </a:p>
          <a:p>
            <a:pPr algn="l"/>
            <a:r>
              <a:rPr lang="en-ZA" b="0" i="0" dirty="0">
                <a:solidFill>
                  <a:srgbClr val="374151"/>
                </a:solidFill>
                <a:effectLst/>
                <a:latin typeface="Söhne"/>
              </a:rPr>
              <a:t>Lastly, for the third USP, Same Week Delivery. </a:t>
            </a:r>
          </a:p>
          <a:p>
            <a:pPr algn="l"/>
            <a:endParaRPr lang="en-ZA" b="0" i="0" dirty="0">
              <a:solidFill>
                <a:srgbClr val="374151"/>
              </a:solidFill>
              <a:effectLst/>
              <a:latin typeface="Söhne"/>
            </a:endParaRPr>
          </a:p>
          <a:p>
            <a:pPr algn="l"/>
            <a:r>
              <a:rPr lang="en-ZA" b="0" i="0" dirty="0">
                <a:solidFill>
                  <a:srgbClr val="374151"/>
                </a:solidFill>
                <a:effectLst/>
                <a:latin typeface="Söhne"/>
              </a:rPr>
              <a:t>At L1, the key activities for this USP include:</a:t>
            </a:r>
          </a:p>
          <a:p>
            <a:pPr algn="l">
              <a:buFont typeface="Arial" panose="020B0604020202020204" pitchFamily="34" charset="0"/>
              <a:buChar char="•"/>
            </a:pPr>
            <a:r>
              <a:rPr lang="en-ZA" b="0" i="0" dirty="0">
                <a:solidFill>
                  <a:srgbClr val="374151"/>
                </a:solidFill>
                <a:effectLst/>
                <a:latin typeface="Söhne"/>
              </a:rPr>
              <a:t>Delivery van driving</a:t>
            </a:r>
          </a:p>
          <a:p>
            <a:pPr algn="l">
              <a:buFont typeface="Arial" panose="020B0604020202020204" pitchFamily="34" charset="0"/>
              <a:buChar char="•"/>
            </a:pPr>
            <a:r>
              <a:rPr lang="en-ZA" b="0" i="0" dirty="0">
                <a:solidFill>
                  <a:srgbClr val="374151"/>
                </a:solidFill>
                <a:effectLst/>
                <a:latin typeface="Söhne"/>
              </a:rPr>
              <a:t>Regional storage</a:t>
            </a:r>
          </a:p>
          <a:p>
            <a:pPr algn="l">
              <a:buFont typeface="Arial" panose="020B0604020202020204" pitchFamily="34" charset="0"/>
              <a:buChar char="•"/>
            </a:pPr>
            <a:r>
              <a:rPr lang="en-ZA" b="0" i="0" dirty="0">
                <a:solidFill>
                  <a:srgbClr val="374151"/>
                </a:solidFill>
                <a:effectLst/>
                <a:latin typeface="Söhne"/>
              </a:rPr>
              <a:t>On-site assembly</a:t>
            </a:r>
          </a:p>
          <a:p>
            <a:pPr algn="l"/>
            <a:endParaRPr lang="en-ZA" b="0" i="0" dirty="0">
              <a:solidFill>
                <a:srgbClr val="374151"/>
              </a:solidFill>
              <a:effectLst/>
              <a:latin typeface="Söhne"/>
            </a:endParaRPr>
          </a:p>
          <a:p>
            <a:pPr algn="l"/>
            <a:r>
              <a:rPr lang="en-ZA" b="0" i="0" dirty="0">
                <a:solidFill>
                  <a:srgbClr val="374151"/>
                </a:solidFill>
                <a:effectLst/>
                <a:latin typeface="Söhne"/>
              </a:rPr>
              <a:t>Each of these activities is responsible for ensuring that the furniture is delivered to the customer within the same week.</a:t>
            </a:r>
          </a:p>
        </p:txBody>
      </p:sp>
      <p:sp>
        <p:nvSpPr>
          <p:cNvPr id="4" name="Slide Number Placeholder 3"/>
          <p:cNvSpPr>
            <a:spLocks noGrp="1"/>
          </p:cNvSpPr>
          <p:nvPr>
            <p:ph type="sldNum" sz="quarter" idx="5"/>
          </p:nvPr>
        </p:nvSpPr>
        <p:spPr/>
        <p:txBody>
          <a:bodyPr/>
          <a:lstStyle/>
          <a:p>
            <a:fld id="{21C48258-4F56-214A-823E-CECFB4532253}" type="slidenum">
              <a:rPr lang="en-US" smtClean="0"/>
              <a:t>7</a:t>
            </a:fld>
            <a:endParaRPr lang="en-US"/>
          </a:p>
        </p:txBody>
      </p:sp>
    </p:spTree>
    <p:extLst>
      <p:ext uri="{BB962C8B-B14F-4D97-AF65-F5344CB8AC3E}">
        <p14:creationId xmlns:p14="http://schemas.microsoft.com/office/powerpoint/2010/main" val="203045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b="0" i="0" dirty="0">
                <a:solidFill>
                  <a:srgbClr val="374151"/>
                </a:solidFill>
                <a:effectLst/>
                <a:latin typeface="Söhne"/>
              </a:rPr>
              <a:t>By understanding these key activities and how they align with the company's unique proposition, you can start to see how the different parts of the company fit together and how they can work together to create a more efficient and effective organization.</a:t>
            </a:r>
          </a:p>
          <a:p>
            <a:pPr algn="l"/>
            <a:endParaRPr lang="en-ZA" b="0" i="0" dirty="0">
              <a:solidFill>
                <a:srgbClr val="374151"/>
              </a:solidFill>
              <a:effectLst/>
              <a:latin typeface="Söhne"/>
            </a:endParaRPr>
          </a:p>
          <a:p>
            <a:pPr algn="l"/>
            <a:r>
              <a:rPr lang="en-ZA" b="0" i="0" dirty="0">
                <a:solidFill>
                  <a:srgbClr val="374151"/>
                </a:solidFill>
                <a:effectLst/>
                <a:latin typeface="Söhne"/>
              </a:rPr>
              <a:t>In the next part of this video, we'll continue to build on this example by looking at how the key activities at L1 align with the coordinating, controlling and strategic value levels. Let’s go and populate L2 </a:t>
            </a:r>
          </a:p>
        </p:txBody>
      </p:sp>
      <p:sp>
        <p:nvSpPr>
          <p:cNvPr id="4" name="Slide Number Placeholder 3"/>
          <p:cNvSpPr>
            <a:spLocks noGrp="1"/>
          </p:cNvSpPr>
          <p:nvPr>
            <p:ph type="sldNum" sz="quarter" idx="5"/>
          </p:nvPr>
        </p:nvSpPr>
        <p:spPr/>
        <p:txBody>
          <a:bodyPr/>
          <a:lstStyle/>
          <a:p>
            <a:fld id="{21C48258-4F56-214A-823E-CECFB4532253}" type="slidenum">
              <a:rPr lang="en-US" smtClean="0"/>
              <a:t>8</a:t>
            </a:fld>
            <a:endParaRPr lang="en-US"/>
          </a:p>
        </p:txBody>
      </p:sp>
    </p:spTree>
    <p:extLst>
      <p:ext uri="{BB962C8B-B14F-4D97-AF65-F5344CB8AC3E}">
        <p14:creationId xmlns:p14="http://schemas.microsoft.com/office/powerpoint/2010/main" val="135514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ZA" b="0" i="0" dirty="0">
                <a:solidFill>
                  <a:srgbClr val="374151"/>
                </a:solidFill>
                <a:effectLst/>
                <a:latin typeface="Söhne"/>
              </a:rPr>
              <a:t>"Welcome back, in the last video we discussed the key activities at the L1 level of the levels of work framework and how they align with the unique proposition of our furniture making company.</a:t>
            </a:r>
          </a:p>
          <a:p>
            <a:pPr algn="l"/>
            <a:r>
              <a:rPr lang="en-ZA" b="0" i="0" dirty="0">
                <a:solidFill>
                  <a:srgbClr val="374151"/>
                </a:solidFill>
                <a:effectLst/>
                <a:latin typeface="Söhne"/>
              </a:rPr>
              <a:t>Now, let's move on to the second level, L2, The Coordinating Value Level. This level is responsible for coordinating the work done at L1 to ensure that it aligns with the overall goals of the company.</a:t>
            </a:r>
          </a:p>
          <a:p>
            <a:pPr algn="l"/>
            <a:r>
              <a:rPr lang="en-ZA" b="0" i="0" dirty="0">
                <a:solidFill>
                  <a:srgbClr val="374151"/>
                </a:solidFill>
                <a:effectLst/>
                <a:latin typeface="Söhne"/>
              </a:rPr>
              <a:t>For the Customer Measurement USP, the key activities at L2 include:</a:t>
            </a:r>
          </a:p>
          <a:p>
            <a:pPr algn="l">
              <a:buFont typeface="Arial" panose="020B0604020202020204" pitchFamily="34" charset="0"/>
              <a:buChar char="•"/>
            </a:pPr>
            <a:r>
              <a:rPr lang="en-ZA" b="0" i="0" dirty="0">
                <a:solidFill>
                  <a:srgbClr val="374151"/>
                </a:solidFill>
                <a:effectLst/>
                <a:latin typeface="Söhne"/>
              </a:rPr>
              <a:t>App store availability management</a:t>
            </a:r>
          </a:p>
          <a:p>
            <a:pPr algn="l">
              <a:buFont typeface="Arial" panose="020B0604020202020204" pitchFamily="34" charset="0"/>
              <a:buChar char="•"/>
            </a:pPr>
            <a:r>
              <a:rPr lang="en-ZA" b="0" i="0" dirty="0">
                <a:solidFill>
                  <a:srgbClr val="374151"/>
                </a:solidFill>
                <a:effectLst/>
                <a:latin typeface="Söhne"/>
              </a:rPr>
              <a:t>App development</a:t>
            </a:r>
          </a:p>
          <a:p>
            <a:pPr algn="l"/>
            <a:r>
              <a:rPr lang="en-ZA" b="0" i="0" dirty="0">
                <a:solidFill>
                  <a:srgbClr val="374151"/>
                </a:solidFill>
                <a:effectLst/>
                <a:latin typeface="Söhne"/>
              </a:rPr>
              <a:t>These activities are responsible for ensuring that the customer measurer app is available for customers to use and for developing and updating the app as needed.</a:t>
            </a:r>
          </a:p>
          <a:p>
            <a:pPr algn="l"/>
            <a:r>
              <a:rPr lang="en-ZA" b="0" i="0" dirty="0">
                <a:solidFill>
                  <a:srgbClr val="374151"/>
                </a:solidFill>
                <a:effectLst/>
                <a:latin typeface="Söhne"/>
              </a:rPr>
              <a:t>For the Furniture Making USP, the key activity at L2 is raw materials supervision. This activity is responsible for ensuring that the company has the necessary raw materials to produce the furniture and that they are of the highest quality.</a:t>
            </a:r>
          </a:p>
          <a:p>
            <a:pPr algn="l"/>
            <a:r>
              <a:rPr lang="en-ZA" b="0" i="0" dirty="0">
                <a:solidFill>
                  <a:srgbClr val="374151"/>
                </a:solidFill>
                <a:effectLst/>
                <a:latin typeface="Söhne"/>
              </a:rPr>
              <a:t>Lastly, for the Same Week Delivery USP, the key activities at L2 include:</a:t>
            </a:r>
          </a:p>
          <a:p>
            <a:pPr algn="l">
              <a:buFont typeface="Arial" panose="020B0604020202020204" pitchFamily="34" charset="0"/>
              <a:buChar char="•"/>
            </a:pPr>
            <a:r>
              <a:rPr lang="en-ZA" b="0" i="0" dirty="0">
                <a:solidFill>
                  <a:srgbClr val="374151"/>
                </a:solidFill>
                <a:effectLst/>
                <a:latin typeface="Söhne"/>
              </a:rPr>
              <a:t>Orders management</a:t>
            </a:r>
          </a:p>
          <a:p>
            <a:pPr algn="l">
              <a:buFont typeface="Arial" panose="020B0604020202020204" pitchFamily="34" charset="0"/>
              <a:buChar char="•"/>
            </a:pPr>
            <a:r>
              <a:rPr lang="en-ZA" b="0" i="0" dirty="0">
                <a:solidFill>
                  <a:srgbClr val="374151"/>
                </a:solidFill>
                <a:effectLst/>
                <a:latin typeface="Söhne"/>
              </a:rPr>
              <a:t>Inventory management</a:t>
            </a:r>
          </a:p>
          <a:p>
            <a:pPr algn="l">
              <a:buFont typeface="Arial" panose="020B0604020202020204" pitchFamily="34" charset="0"/>
              <a:buChar char="•"/>
            </a:pPr>
            <a:r>
              <a:rPr lang="en-ZA" b="0" i="0" dirty="0">
                <a:solidFill>
                  <a:srgbClr val="374151"/>
                </a:solidFill>
                <a:effectLst/>
                <a:latin typeface="Söhne"/>
              </a:rPr>
              <a:t>Furniture assembly management</a:t>
            </a:r>
          </a:p>
          <a:p>
            <a:endParaRPr lang="en-US" dirty="0"/>
          </a:p>
        </p:txBody>
      </p:sp>
      <p:sp>
        <p:nvSpPr>
          <p:cNvPr id="4" name="Slide Number Placeholder 3"/>
          <p:cNvSpPr>
            <a:spLocks noGrp="1"/>
          </p:cNvSpPr>
          <p:nvPr>
            <p:ph type="sldNum" sz="quarter" idx="5"/>
          </p:nvPr>
        </p:nvSpPr>
        <p:spPr/>
        <p:txBody>
          <a:bodyPr/>
          <a:lstStyle/>
          <a:p>
            <a:fld id="{21C48258-4F56-214A-823E-CECFB4532253}" type="slidenum">
              <a:rPr lang="en-US" smtClean="0"/>
              <a:t>9</a:t>
            </a:fld>
            <a:endParaRPr lang="en-US"/>
          </a:p>
        </p:txBody>
      </p:sp>
    </p:spTree>
    <p:extLst>
      <p:ext uri="{BB962C8B-B14F-4D97-AF65-F5344CB8AC3E}">
        <p14:creationId xmlns:p14="http://schemas.microsoft.com/office/powerpoint/2010/main" val="2590864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8A74-B368-43BA-AF92-27EDD2B04E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0F8ABEC-AF09-4DC3-B829-7B2DBDDB71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6F52BCC-EDC7-4673-B74C-E115B601F014}"/>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5" name="Footer Placeholder 4">
            <a:extLst>
              <a:ext uri="{FF2B5EF4-FFF2-40B4-BE49-F238E27FC236}">
                <a16:creationId xmlns:a16="http://schemas.microsoft.com/office/drawing/2014/main" id="{B6342366-B62A-46C9-99C4-2DD997CDB7C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0B47046-0098-4A38-B069-B7C0BE817B8E}"/>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827534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DC4A9-4849-434D-8F01-EC3C09963B43}"/>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9EA2FF1-5A76-4D66-8FCF-BCC5ACE203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FE0EDB3-EDD3-4226-A1BA-7A307BFA3F35}"/>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5" name="Footer Placeholder 4">
            <a:extLst>
              <a:ext uri="{FF2B5EF4-FFF2-40B4-BE49-F238E27FC236}">
                <a16:creationId xmlns:a16="http://schemas.microsoft.com/office/drawing/2014/main" id="{62E78103-BFCC-45E3-BE4A-F04789620B5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065DAC6-A203-4629-ABF5-2F376C648119}"/>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3572798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64E4A3-223A-4B0B-A11B-DBEFF75BE9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131E68F-9AC6-4029-BC5E-B12CC3AD97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BD10239-4383-4981-AF3C-0A180A887A64}"/>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5" name="Footer Placeholder 4">
            <a:extLst>
              <a:ext uri="{FF2B5EF4-FFF2-40B4-BE49-F238E27FC236}">
                <a16:creationId xmlns:a16="http://schemas.microsoft.com/office/drawing/2014/main" id="{B4BB36C0-EB1F-47BE-98B7-BBAE38D003C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44C9471-9D5D-43C3-B440-E71AA86D4B6B}"/>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542906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4F34-4EB0-40FC-8A22-27D2673356F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1409BA5E-8290-41C4-A833-35A9FBCE4A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7A9A5ADD-E168-413B-BDDF-174DDA27E0E5}"/>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5" name="Footer Placeholder 4">
            <a:extLst>
              <a:ext uri="{FF2B5EF4-FFF2-40B4-BE49-F238E27FC236}">
                <a16:creationId xmlns:a16="http://schemas.microsoft.com/office/drawing/2014/main" id="{967AFA9B-E323-4C2B-95A8-A495EFB8A9B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7E0A517-1938-45D9-9211-555AED96EBBC}"/>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251757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AE63-CB91-4716-B6AD-4AF49C40EB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DC219082-F60F-4790-A1E3-3794DC653C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0D7CA75-2E2B-48DB-BB9E-E3A7CFFDA1DA}"/>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5" name="Footer Placeholder 4">
            <a:extLst>
              <a:ext uri="{FF2B5EF4-FFF2-40B4-BE49-F238E27FC236}">
                <a16:creationId xmlns:a16="http://schemas.microsoft.com/office/drawing/2014/main" id="{F14264F7-24EA-4C02-B9C3-EB650393F93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C407B28-8B65-44C7-A6E0-8AE37D0C9B62}"/>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1329265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34E8-90F7-4030-A7B9-F84FDF75360A}"/>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849A0CA6-E4D6-4E68-8B64-44FA498F3A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B4D83FAD-7EEA-49E4-822A-C80794B57C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088F3695-CDF2-4526-AEF0-F9C63801AFF1}"/>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6" name="Footer Placeholder 5">
            <a:extLst>
              <a:ext uri="{FF2B5EF4-FFF2-40B4-BE49-F238E27FC236}">
                <a16:creationId xmlns:a16="http://schemas.microsoft.com/office/drawing/2014/main" id="{B7C1E57F-2ECA-419E-8E93-756DEC3402B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3245B5E-B569-4732-8A05-D48DC970C853}"/>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859372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F77A9-5863-4065-A5A4-C13632D7B7D8}"/>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96B79536-A939-46D2-9A0B-84A11CEC79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1C6F3-43D2-43A9-BDE1-8E8AE8A1B2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42B8931-0453-407A-A02E-DF652324F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BDB4C2-25B4-4177-992A-828D436D5D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7F1F971A-6805-4417-96D1-21C71BBFBAB0}"/>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8" name="Footer Placeholder 7">
            <a:extLst>
              <a:ext uri="{FF2B5EF4-FFF2-40B4-BE49-F238E27FC236}">
                <a16:creationId xmlns:a16="http://schemas.microsoft.com/office/drawing/2014/main" id="{745FF6E5-05C9-470B-8940-501431B24353}"/>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6DFCEFBF-CBEC-4DEE-933E-E9AA1507E127}"/>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110234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7C55-37FD-4E40-9D09-078DC9D5DC39}"/>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E9385D38-53C2-46A4-B40E-61B8FFC0E1D9}"/>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4" name="Footer Placeholder 3">
            <a:extLst>
              <a:ext uri="{FF2B5EF4-FFF2-40B4-BE49-F238E27FC236}">
                <a16:creationId xmlns:a16="http://schemas.microsoft.com/office/drawing/2014/main" id="{FEFB9842-2957-4DDB-B2A9-6941268A9818}"/>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A6649FE9-63C6-4CA0-B58A-6D58C7B38277}"/>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3883901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185F2-8963-48B1-9CCD-45AA72B79AAB}"/>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3" name="Footer Placeholder 2">
            <a:extLst>
              <a:ext uri="{FF2B5EF4-FFF2-40B4-BE49-F238E27FC236}">
                <a16:creationId xmlns:a16="http://schemas.microsoft.com/office/drawing/2014/main" id="{F39FA002-9C7E-411A-AFF9-F338FC635AF8}"/>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DF0A31BE-655B-47FE-8267-153C03736CF5}"/>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147146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2F44-C9F8-47C3-AE0E-C67E9885F4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3168243-4148-4C42-A9EC-5966B7B0B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91EEF9F9-BBB0-4957-AD4B-7FE6FAC1E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EFC5F6-26BF-4EE5-94D7-9D49518C8BD8}"/>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6" name="Footer Placeholder 5">
            <a:extLst>
              <a:ext uri="{FF2B5EF4-FFF2-40B4-BE49-F238E27FC236}">
                <a16:creationId xmlns:a16="http://schemas.microsoft.com/office/drawing/2014/main" id="{75BFB35C-4A31-4C47-9C82-CF4C77D24341}"/>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53D9F503-7C52-4EC7-BDD0-E2E05CBBD199}"/>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411838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EDDF-C308-4815-985B-9705D24EB4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68FACA55-E71B-4D69-BF2D-F83EA49398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D0845D7A-4398-4673-A813-74371B2D8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DB0AED-2A3B-4FF4-A463-6CC3713781B9}"/>
              </a:ext>
            </a:extLst>
          </p:cNvPr>
          <p:cNvSpPr>
            <a:spLocks noGrp="1"/>
          </p:cNvSpPr>
          <p:nvPr>
            <p:ph type="dt" sz="half" idx="10"/>
          </p:nvPr>
        </p:nvSpPr>
        <p:spPr/>
        <p:txBody>
          <a:bodyPr/>
          <a:lstStyle/>
          <a:p>
            <a:fld id="{E85BAF14-9F2B-4926-B47D-3A246937718D}" type="datetimeFigureOut">
              <a:rPr lang="en-ZA" smtClean="0"/>
              <a:t>2023/01/31</a:t>
            </a:fld>
            <a:endParaRPr lang="en-ZA"/>
          </a:p>
        </p:txBody>
      </p:sp>
      <p:sp>
        <p:nvSpPr>
          <p:cNvPr id="6" name="Footer Placeholder 5">
            <a:extLst>
              <a:ext uri="{FF2B5EF4-FFF2-40B4-BE49-F238E27FC236}">
                <a16:creationId xmlns:a16="http://schemas.microsoft.com/office/drawing/2014/main" id="{2DE5076C-B061-4414-A99E-731FEC09303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6A2C9B9A-4F0B-4354-95E5-500A7DB37C69}"/>
              </a:ext>
            </a:extLst>
          </p:cNvPr>
          <p:cNvSpPr>
            <a:spLocks noGrp="1"/>
          </p:cNvSpPr>
          <p:nvPr>
            <p:ph type="sldNum" sz="quarter" idx="12"/>
          </p:nvPr>
        </p:nvSpPr>
        <p:spPr/>
        <p:txBody>
          <a:bodyPr/>
          <a:lstStyle/>
          <a:p>
            <a:fld id="{A3B3DE84-9271-4EE4-98CB-084905F345FA}" type="slidenum">
              <a:rPr lang="en-ZA" smtClean="0"/>
              <a:t>‹#›</a:t>
            </a:fld>
            <a:endParaRPr lang="en-ZA"/>
          </a:p>
        </p:txBody>
      </p:sp>
    </p:spTree>
    <p:extLst>
      <p:ext uri="{BB962C8B-B14F-4D97-AF65-F5344CB8AC3E}">
        <p14:creationId xmlns:p14="http://schemas.microsoft.com/office/powerpoint/2010/main" val="3700789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A0701-46D8-45E1-B423-D4125C1420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B86646E1-C48F-4B28-992C-9098A8D61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6745BA2-14FA-40CA-951E-4EAD25588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BAF14-9F2B-4926-B47D-3A246937718D}" type="datetimeFigureOut">
              <a:rPr lang="en-ZA" smtClean="0"/>
              <a:t>2023/01/31</a:t>
            </a:fld>
            <a:endParaRPr lang="en-ZA"/>
          </a:p>
        </p:txBody>
      </p:sp>
      <p:sp>
        <p:nvSpPr>
          <p:cNvPr id="5" name="Footer Placeholder 4">
            <a:extLst>
              <a:ext uri="{FF2B5EF4-FFF2-40B4-BE49-F238E27FC236}">
                <a16:creationId xmlns:a16="http://schemas.microsoft.com/office/drawing/2014/main" id="{D175754C-4669-401F-9B46-F94CFB0422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8E981F4F-ED90-4783-9FBA-7781EEC5A8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3DE84-9271-4EE4-98CB-084905F345FA}" type="slidenum">
              <a:rPr lang="en-ZA" smtClean="0"/>
              <a:t>‹#›</a:t>
            </a:fld>
            <a:endParaRPr lang="en-ZA"/>
          </a:p>
        </p:txBody>
      </p:sp>
    </p:spTree>
    <p:extLst>
      <p:ext uri="{BB962C8B-B14F-4D97-AF65-F5344CB8AC3E}">
        <p14:creationId xmlns:p14="http://schemas.microsoft.com/office/powerpoint/2010/main" val="388333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7.xml"/><Relationship Id="rId7" Type="http://schemas.openxmlformats.org/officeDocument/2006/relationships/diagramQuickStyle" Target="../diagrams/quickStyle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10.xml"/><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diagramQuickStyle" Target="../diagrams/quickStyle5.xml"/><Relationship Id="rId12" Type="http://schemas.openxmlformats.org/officeDocument/2006/relationships/image" Target="../media/image1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5.xml"/><Relationship Id="rId11" Type="http://schemas.openxmlformats.org/officeDocument/2006/relationships/image" Target="../media/image13.svg"/><Relationship Id="rId5" Type="http://schemas.openxmlformats.org/officeDocument/2006/relationships/diagramData" Target="../diagrams/data5.xml"/><Relationship Id="rId10" Type="http://schemas.openxmlformats.org/officeDocument/2006/relationships/image" Target="../media/image12.png"/><Relationship Id="rId4" Type="http://schemas.openxmlformats.org/officeDocument/2006/relationships/notesSlide" Target="../notesSlides/notesSlide11.xml"/><Relationship Id="rId9" Type="http://schemas.microsoft.com/office/2007/relationships/diagramDrawing" Target="../diagrams/drawing5.xml"/><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7.xml"/><Relationship Id="rId7" Type="http://schemas.openxmlformats.org/officeDocument/2006/relationships/diagramQuickStyle" Target="../diagrams/quickStyle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png"/><Relationship Id="rId4" Type="http://schemas.openxmlformats.org/officeDocument/2006/relationships/notesSlide" Target="../notesSlides/notesSlide12.xml"/><Relationship Id="rId9" Type="http://schemas.microsoft.com/office/2007/relationships/diagramDrawing" Target="../diagrams/drawing6.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11.svg"/><Relationship Id="rId1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diagramQuickStyle" Target="../diagrams/quickStyle7.xml"/><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audio" Target="../media/media13.m4a"/><Relationship Id="rId16" Type="http://schemas.openxmlformats.org/officeDocument/2006/relationships/image" Target="../media/image14.png"/><Relationship Id="rId1" Type="http://schemas.microsoft.com/office/2007/relationships/media" Target="../media/media13.m4a"/><Relationship Id="rId6" Type="http://schemas.openxmlformats.org/officeDocument/2006/relationships/diagramLayout" Target="../diagrams/layout7.xml"/><Relationship Id="rId11" Type="http://schemas.openxmlformats.org/officeDocument/2006/relationships/image" Target="../media/image13.svg"/><Relationship Id="rId5" Type="http://schemas.openxmlformats.org/officeDocument/2006/relationships/diagramData" Target="../diagrams/data7.xml"/><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notesSlide" Target="../notesSlides/notesSlide13.xml"/><Relationship Id="rId9" Type="http://schemas.microsoft.com/office/2007/relationships/diagramDrawing" Target="../diagrams/drawing7.xml"/><Relationship Id="rId1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7.xml"/><Relationship Id="rId7" Type="http://schemas.openxmlformats.org/officeDocument/2006/relationships/diagramQuickStyle" Target="../diagrams/quickStyle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1.png"/><Relationship Id="rId4" Type="http://schemas.openxmlformats.org/officeDocument/2006/relationships/notesSlide" Target="../notesSlides/notesSlide14.xml"/><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9.xml"/><Relationship Id="rId13" Type="http://schemas.openxmlformats.org/officeDocument/2006/relationships/hyperlink" Target="https://www.dreamstime.com/illustration/like-subscribe.html" TargetMode="External"/><Relationship Id="rId3" Type="http://schemas.openxmlformats.org/officeDocument/2006/relationships/slideLayout" Target="../slideLayouts/slideLayout7.xml"/><Relationship Id="rId7" Type="http://schemas.openxmlformats.org/officeDocument/2006/relationships/diagramQuickStyle" Target="../diagrams/quickStyle9.xml"/><Relationship Id="rId12" Type="http://schemas.openxmlformats.org/officeDocument/2006/relationships/image" Target="../media/image3.jp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9.xml"/><Relationship Id="rId11" Type="http://schemas.openxmlformats.org/officeDocument/2006/relationships/image" Target="../media/image2.png"/><Relationship Id="rId5" Type="http://schemas.openxmlformats.org/officeDocument/2006/relationships/diagramData" Target="../diagrams/data9.xml"/><Relationship Id="rId10" Type="http://schemas.openxmlformats.org/officeDocument/2006/relationships/image" Target="../media/image1.png"/><Relationship Id="rId4" Type="http://schemas.openxmlformats.org/officeDocument/2006/relationships/notesSlide" Target="../notesSlides/notesSlide15.xml"/><Relationship Id="rId9" Type="http://schemas.microsoft.com/office/2007/relationships/diagramDrawing" Target="../diagrams/drawing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www.dreamstime.com/illustration/like-subscribe.html"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microsoft.com/office/2017/06/relationships/model3d" Target="../media/model3d1.glb"/><Relationship Id="rId4" Type="http://schemas.openxmlformats.org/officeDocument/2006/relationships/notesSlide" Target="../notesSlides/notesSlide3.xml"/><Relationship Id="rId9" Type="http://schemas.openxmlformats.org/officeDocument/2006/relationships/hyperlink" Target="https://www.pngall.com/magnifying-glass-pn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3.svg"/><Relationship Id="rId3" Type="http://schemas.openxmlformats.org/officeDocument/2006/relationships/slideLayout" Target="../slideLayouts/slideLayout7.xml"/><Relationship Id="rId7" Type="http://schemas.openxmlformats.org/officeDocument/2006/relationships/diagramQuickStyle" Target="../diagrams/quickStyle1.xml"/><Relationship Id="rId12" Type="http://schemas.openxmlformats.org/officeDocument/2006/relationships/image" Target="../media/image12.png"/><Relationship Id="rId2" Type="http://schemas.openxmlformats.org/officeDocument/2006/relationships/audio" Target="../media/media7.m4a"/><Relationship Id="rId16" Type="http://schemas.openxmlformats.org/officeDocument/2006/relationships/image" Target="../media/image1.png"/><Relationship Id="rId1" Type="http://schemas.microsoft.com/office/2007/relationships/media" Target="../media/media7.m4a"/><Relationship Id="rId6" Type="http://schemas.openxmlformats.org/officeDocument/2006/relationships/diagramLayout" Target="../diagrams/layout1.xml"/><Relationship Id="rId11" Type="http://schemas.openxmlformats.org/officeDocument/2006/relationships/image" Target="../media/image11.svg"/><Relationship Id="rId5" Type="http://schemas.openxmlformats.org/officeDocument/2006/relationships/diagramData" Target="../diagrams/data1.xml"/><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notesSlide" Target="../notesSlides/notesSlide7.xml"/><Relationship Id="rId9" Type="http://schemas.microsoft.com/office/2007/relationships/diagramDrawing" Target="../diagrams/drawing1.xml"/><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7.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diagramQuickStyle" Target="../diagrams/quickStyle3.xml"/><Relationship Id="rId12" Type="http://schemas.openxmlformats.org/officeDocument/2006/relationships/image" Target="../media/image10.png"/><Relationship Id="rId2" Type="http://schemas.openxmlformats.org/officeDocument/2006/relationships/audio" Target="../media/media9.m4a"/><Relationship Id="rId16" Type="http://schemas.openxmlformats.org/officeDocument/2006/relationships/image" Target="../media/image1.png"/><Relationship Id="rId1" Type="http://schemas.microsoft.com/office/2007/relationships/media" Target="../media/media9.m4a"/><Relationship Id="rId6" Type="http://schemas.openxmlformats.org/officeDocument/2006/relationships/diagramLayout" Target="../diagrams/layout3.xml"/><Relationship Id="rId11" Type="http://schemas.openxmlformats.org/officeDocument/2006/relationships/image" Target="../media/image13.svg"/><Relationship Id="rId5" Type="http://schemas.openxmlformats.org/officeDocument/2006/relationships/diagramData" Target="../diagrams/data3.xml"/><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notesSlide" Target="../notesSlides/notesSlide9.xml"/><Relationship Id="rId9" Type="http://schemas.microsoft.com/office/2007/relationships/diagramDrawing" Target="../diagrams/drawing3.xml"/><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8013-0194-4BF2-ACE9-68F022C3C3E2}"/>
              </a:ext>
            </a:extLst>
          </p:cNvPr>
          <p:cNvSpPr>
            <a:spLocks noGrp="1"/>
          </p:cNvSpPr>
          <p:nvPr>
            <p:ph type="ctrTitle"/>
          </p:nvPr>
        </p:nvSpPr>
        <p:spPr>
          <a:xfrm>
            <a:off x="1525192" y="665883"/>
            <a:ext cx="9141619" cy="2386978"/>
          </a:xfrm>
        </p:spPr>
        <p:txBody>
          <a:bodyPr>
            <a:normAutofit fontScale="90000"/>
          </a:bodyPr>
          <a:lstStyle/>
          <a:p>
            <a:r>
              <a:rPr lang="en-ZA" dirty="0">
                <a:latin typeface="Avenir Next LT Pro Light" panose="020B0304020202020204" pitchFamily="34" charset="0"/>
              </a:rPr>
              <a:t>Visualising Business Models Series: </a:t>
            </a:r>
            <a:br>
              <a:rPr lang="en-US" dirty="0">
                <a:latin typeface="Avenir Next LT Pro Light" panose="020B0304020202020204" pitchFamily="34" charset="0"/>
              </a:rPr>
            </a:br>
            <a:r>
              <a:rPr lang="en-US" b="1" dirty="0">
                <a:latin typeface="Avenir Next LT Pro Light" panose="020B0304020202020204" pitchFamily="34" charset="0"/>
              </a:rPr>
              <a:t>Levels of Work</a:t>
            </a:r>
            <a:endParaRPr lang="en-ZA" b="1" dirty="0">
              <a:latin typeface="Avenir Next LT Pro Light" panose="020B0304020202020204" pitchFamily="34" charset="0"/>
            </a:endParaRPr>
          </a:p>
        </p:txBody>
      </p:sp>
      <p:sp>
        <p:nvSpPr>
          <p:cNvPr id="3" name="Subtitle 2">
            <a:extLst>
              <a:ext uri="{FF2B5EF4-FFF2-40B4-BE49-F238E27FC236}">
                <a16:creationId xmlns:a16="http://schemas.microsoft.com/office/drawing/2014/main" id="{B62F7EB3-9B42-40C9-9255-6701CCE1C18B}"/>
              </a:ext>
            </a:extLst>
          </p:cNvPr>
          <p:cNvSpPr>
            <a:spLocks noGrp="1"/>
          </p:cNvSpPr>
          <p:nvPr>
            <p:ph type="subTitle" idx="1"/>
          </p:nvPr>
        </p:nvSpPr>
        <p:spPr>
          <a:xfrm>
            <a:off x="1525192" y="3144913"/>
            <a:ext cx="9141619" cy="1655331"/>
          </a:xfrm>
        </p:spPr>
        <p:txBody>
          <a:bodyPr/>
          <a:lstStyle/>
          <a:p>
            <a:r>
              <a:rPr lang="en-ZA" dirty="0">
                <a:latin typeface="Avenir Next LT Pro Light" panose="020B0304020202020204" pitchFamily="34" charset="0"/>
              </a:rPr>
              <a:t>How to </a:t>
            </a:r>
            <a:r>
              <a:rPr lang="en-US" dirty="0">
                <a:latin typeface="Avenir Next LT Pro Light" panose="020B0304020202020204" pitchFamily="34" charset="0"/>
              </a:rPr>
              <a:t>create an organogram for your business</a:t>
            </a:r>
            <a:endParaRPr lang="en-ZA" dirty="0">
              <a:latin typeface="Avenir Next LT Pro Light" panose="020B0304020202020204" pitchFamily="34" charset="0"/>
            </a:endParaRPr>
          </a:p>
        </p:txBody>
      </p:sp>
      <p:pic>
        <p:nvPicPr>
          <p:cNvPr id="6" name="Audio 5">
            <a:hlinkClick r:id="" action="ppaction://media"/>
            <a:extLst>
              <a:ext uri="{FF2B5EF4-FFF2-40B4-BE49-F238E27FC236}">
                <a16:creationId xmlns:a16="http://schemas.microsoft.com/office/drawing/2014/main" id="{249E6B4F-7BB1-B78A-87C9-776FE824A52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pic>
        <p:nvPicPr>
          <p:cNvPr id="8" name="Picture 7" descr="Logo, company name&#10;&#10;Description automatically generated">
            <a:extLst>
              <a:ext uri="{FF2B5EF4-FFF2-40B4-BE49-F238E27FC236}">
                <a16:creationId xmlns:a16="http://schemas.microsoft.com/office/drawing/2014/main" id="{491575BB-4496-81D2-BF1A-CA465C9EEE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4281" y="3624305"/>
            <a:ext cx="2540000" cy="2921000"/>
          </a:xfrm>
          <a:prstGeom prst="rect">
            <a:avLst/>
          </a:prstGeom>
        </p:spPr>
      </p:pic>
    </p:spTree>
    <p:custDataLst>
      <p:tags r:id="rId1"/>
    </p:custDataLst>
    <p:extLst>
      <p:ext uri="{BB962C8B-B14F-4D97-AF65-F5344CB8AC3E}">
        <p14:creationId xmlns:p14="http://schemas.microsoft.com/office/powerpoint/2010/main" val="2822627312"/>
      </p:ext>
    </p:extLst>
  </p:cSld>
  <p:clrMapOvr>
    <a:masterClrMapping/>
  </p:clrMapOvr>
  <mc:AlternateContent xmlns:mc="http://schemas.openxmlformats.org/markup-compatibility/2006" xmlns:p14="http://schemas.microsoft.com/office/powerpoint/2010/main">
    <mc:Choice Requires="p14">
      <p:transition spd="slow" p14:dur="2000" advTm="30154"/>
    </mc:Choice>
    <mc:Fallback xmlns="">
      <p:transition spd="slow" advTm="30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D78B46-E457-4471-B709-32020CFDD97B}"/>
              </a:ext>
            </a:extLst>
          </p:cNvPr>
          <p:cNvSpPr/>
          <p:nvPr/>
        </p:nvSpPr>
        <p:spPr>
          <a:xfrm>
            <a:off x="4057648" y="105512"/>
            <a:ext cx="4651131" cy="42203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ZA" dirty="0"/>
              <a:t>LOW (Levels of Work) Chart</a:t>
            </a:r>
          </a:p>
        </p:txBody>
      </p:sp>
      <p:graphicFrame>
        <p:nvGraphicFramePr>
          <p:cNvPr id="3" name="Diagram 2">
            <a:extLst>
              <a:ext uri="{FF2B5EF4-FFF2-40B4-BE49-F238E27FC236}">
                <a16:creationId xmlns:a16="http://schemas.microsoft.com/office/drawing/2014/main" id="{DDA1F491-087E-678A-DB87-7E824C5709B7}"/>
              </a:ext>
            </a:extLst>
          </p:cNvPr>
          <p:cNvGraphicFramePr/>
          <p:nvPr>
            <p:extLst>
              <p:ext uri="{D42A27DB-BD31-4B8C-83A1-F6EECF244321}">
                <p14:modId xmlns:p14="http://schemas.microsoft.com/office/powerpoint/2010/main" val="914069833"/>
              </p:ext>
            </p:extLst>
          </p:nvPr>
        </p:nvGraphicFramePr>
        <p:xfrm>
          <a:off x="1219200" y="931987"/>
          <a:ext cx="10711961" cy="57765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Audio 1">
            <a:hlinkClick r:id="" action="ppaction://media"/>
            <a:extLst>
              <a:ext uri="{FF2B5EF4-FFF2-40B4-BE49-F238E27FC236}">
                <a16:creationId xmlns:a16="http://schemas.microsoft.com/office/drawing/2014/main" id="{03B09CFA-59EF-9158-11FC-9078889BC9B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31159863"/>
      </p:ext>
    </p:extLst>
  </p:cSld>
  <p:clrMapOvr>
    <a:masterClrMapping/>
  </p:clrMapOvr>
  <mc:AlternateContent xmlns:mc="http://schemas.openxmlformats.org/markup-compatibility/2006" xmlns:p14="http://schemas.microsoft.com/office/powerpoint/2010/main">
    <mc:Choice Requires="p14">
      <p:transition spd="slow" p14:dur="2000" advTm="39360"/>
    </mc:Choice>
    <mc:Fallback xmlns="">
      <p:transition spd="slow" advTm="39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D78B46-E457-4471-B709-32020CFDD97B}"/>
              </a:ext>
            </a:extLst>
          </p:cNvPr>
          <p:cNvSpPr/>
          <p:nvPr/>
        </p:nvSpPr>
        <p:spPr>
          <a:xfrm>
            <a:off x="4057648" y="105512"/>
            <a:ext cx="4651131" cy="42203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ZA" dirty="0"/>
              <a:t>Level 33 – Controls Value</a:t>
            </a:r>
          </a:p>
        </p:txBody>
      </p:sp>
      <p:graphicFrame>
        <p:nvGraphicFramePr>
          <p:cNvPr id="5" name="Diagram 4">
            <a:extLst>
              <a:ext uri="{FF2B5EF4-FFF2-40B4-BE49-F238E27FC236}">
                <a16:creationId xmlns:a16="http://schemas.microsoft.com/office/drawing/2014/main" id="{45DF79A1-7EC7-5966-3039-4C14A8C29AE6}"/>
              </a:ext>
            </a:extLst>
          </p:cNvPr>
          <p:cNvGraphicFramePr/>
          <p:nvPr>
            <p:extLst>
              <p:ext uri="{D42A27DB-BD31-4B8C-83A1-F6EECF244321}">
                <p14:modId xmlns:p14="http://schemas.microsoft.com/office/powerpoint/2010/main" val="1334989152"/>
              </p:ext>
            </p:extLst>
          </p:nvPr>
        </p:nvGraphicFramePr>
        <p:xfrm>
          <a:off x="1219201" y="931987"/>
          <a:ext cx="6886831" cy="58205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ounded Rectangle 1">
            <a:extLst>
              <a:ext uri="{FF2B5EF4-FFF2-40B4-BE49-F238E27FC236}">
                <a16:creationId xmlns:a16="http://schemas.microsoft.com/office/drawing/2014/main" id="{B814BD57-8EA4-8F5F-F147-8A8A3F884881}"/>
              </a:ext>
            </a:extLst>
          </p:cNvPr>
          <p:cNvSpPr/>
          <p:nvPr/>
        </p:nvSpPr>
        <p:spPr>
          <a:xfrm>
            <a:off x="8314944" y="2499360"/>
            <a:ext cx="3291840" cy="23294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Graphic 2" descr="Office worker female outline">
            <a:extLst>
              <a:ext uri="{FF2B5EF4-FFF2-40B4-BE49-F238E27FC236}">
                <a16:creationId xmlns:a16="http://schemas.microsoft.com/office/drawing/2014/main" id="{3025B213-315B-4B76-A92A-05EA7D274B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6854" y="2735580"/>
            <a:ext cx="545592" cy="545592"/>
          </a:xfrm>
          <a:prstGeom prst="rect">
            <a:avLst/>
          </a:prstGeom>
        </p:spPr>
      </p:pic>
      <p:sp>
        <p:nvSpPr>
          <p:cNvPr id="4" name="TextBox 3">
            <a:extLst>
              <a:ext uri="{FF2B5EF4-FFF2-40B4-BE49-F238E27FC236}">
                <a16:creationId xmlns:a16="http://schemas.microsoft.com/office/drawing/2014/main" id="{A42BCF73-53D8-3A3F-6CD3-F2335BACA4F4}"/>
              </a:ext>
            </a:extLst>
          </p:cNvPr>
          <p:cNvSpPr txBox="1"/>
          <p:nvPr/>
        </p:nvSpPr>
        <p:spPr>
          <a:xfrm>
            <a:off x="8540314" y="2001719"/>
            <a:ext cx="2841099" cy="369332"/>
          </a:xfrm>
          <a:prstGeom prst="rect">
            <a:avLst/>
          </a:prstGeom>
          <a:noFill/>
        </p:spPr>
        <p:txBody>
          <a:bodyPr wrap="none" rtlCol="0">
            <a:spAutoFit/>
          </a:bodyPr>
          <a:lstStyle/>
          <a:p>
            <a:r>
              <a:rPr lang="en-US" dirty="0"/>
              <a:t>Employee Count = plus 2 = 9</a:t>
            </a:r>
          </a:p>
        </p:txBody>
      </p:sp>
      <p:pic>
        <p:nvPicPr>
          <p:cNvPr id="8" name="Graphic 7" descr="Office worker female outline">
            <a:extLst>
              <a:ext uri="{FF2B5EF4-FFF2-40B4-BE49-F238E27FC236}">
                <a16:creationId xmlns:a16="http://schemas.microsoft.com/office/drawing/2014/main" id="{3349892E-5D3F-152E-77E4-74E1F53878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5658" y="2996592"/>
            <a:ext cx="545592" cy="545592"/>
          </a:xfrm>
          <a:prstGeom prst="rect">
            <a:avLst/>
          </a:prstGeom>
        </p:spPr>
      </p:pic>
      <p:pic>
        <p:nvPicPr>
          <p:cNvPr id="9" name="Graphic 8" descr="Office worker female outline">
            <a:extLst>
              <a:ext uri="{FF2B5EF4-FFF2-40B4-BE49-F238E27FC236}">
                <a16:creationId xmlns:a16="http://schemas.microsoft.com/office/drawing/2014/main" id="{06B0931C-0B5A-8715-E556-201B8619EE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63812" y="4034354"/>
            <a:ext cx="545592" cy="545592"/>
          </a:xfrm>
          <a:prstGeom prst="rect">
            <a:avLst/>
          </a:prstGeom>
        </p:spPr>
      </p:pic>
      <p:pic>
        <p:nvPicPr>
          <p:cNvPr id="10" name="Graphic 9" descr="Office worker female outline">
            <a:extLst>
              <a:ext uri="{FF2B5EF4-FFF2-40B4-BE49-F238E27FC236}">
                <a16:creationId xmlns:a16="http://schemas.microsoft.com/office/drawing/2014/main" id="{513BC721-08FC-4198-1C95-942B7711E2F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5092" y="4385583"/>
            <a:ext cx="545592" cy="545592"/>
          </a:xfrm>
          <a:prstGeom prst="rect">
            <a:avLst/>
          </a:prstGeom>
        </p:spPr>
      </p:pic>
      <p:pic>
        <p:nvPicPr>
          <p:cNvPr id="12" name="Graphic 11" descr="Office worker female outline">
            <a:extLst>
              <a:ext uri="{FF2B5EF4-FFF2-40B4-BE49-F238E27FC236}">
                <a16:creationId xmlns:a16="http://schemas.microsoft.com/office/drawing/2014/main" id="{5414251A-4920-7FFF-5227-4BA5E3E588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5092" y="5569035"/>
            <a:ext cx="545592" cy="545592"/>
          </a:xfrm>
          <a:prstGeom prst="rect">
            <a:avLst/>
          </a:prstGeom>
        </p:spPr>
      </p:pic>
      <p:sp>
        <p:nvSpPr>
          <p:cNvPr id="13" name="8-point Star 12">
            <a:extLst>
              <a:ext uri="{FF2B5EF4-FFF2-40B4-BE49-F238E27FC236}">
                <a16:creationId xmlns:a16="http://schemas.microsoft.com/office/drawing/2014/main" id="{12CF520D-CD69-7E30-B675-12987923FD29}"/>
              </a:ext>
            </a:extLst>
          </p:cNvPr>
          <p:cNvSpPr/>
          <p:nvPr/>
        </p:nvSpPr>
        <p:spPr>
          <a:xfrm>
            <a:off x="2877767" y="4579946"/>
            <a:ext cx="578834" cy="655271"/>
          </a:xfrm>
          <a:prstGeom prst="star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By P2</a:t>
            </a:r>
          </a:p>
        </p:txBody>
      </p:sp>
      <p:pic>
        <p:nvPicPr>
          <p:cNvPr id="15" name="Graphic 14" descr="Office worker male with solid fill">
            <a:extLst>
              <a:ext uri="{FF2B5EF4-FFF2-40B4-BE49-F238E27FC236}">
                <a16:creationId xmlns:a16="http://schemas.microsoft.com/office/drawing/2014/main" id="{DD3E07A1-30CE-BC04-4694-9985DBB8CE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61000" y="3319213"/>
            <a:ext cx="545593" cy="545593"/>
          </a:xfrm>
          <a:prstGeom prst="rect">
            <a:avLst/>
          </a:prstGeom>
        </p:spPr>
      </p:pic>
      <p:pic>
        <p:nvPicPr>
          <p:cNvPr id="16" name="Graphic 15" descr="Office worker male with solid fill">
            <a:extLst>
              <a:ext uri="{FF2B5EF4-FFF2-40B4-BE49-F238E27FC236}">
                <a16:creationId xmlns:a16="http://schemas.microsoft.com/office/drawing/2014/main" id="{970D6DE3-3655-C2F1-5074-76912DF215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96315" y="2627067"/>
            <a:ext cx="545593" cy="545593"/>
          </a:xfrm>
          <a:prstGeom prst="rect">
            <a:avLst/>
          </a:prstGeom>
        </p:spPr>
      </p:pic>
      <p:sp>
        <p:nvSpPr>
          <p:cNvPr id="18" name="Oval Callout 17">
            <a:extLst>
              <a:ext uri="{FF2B5EF4-FFF2-40B4-BE49-F238E27FC236}">
                <a16:creationId xmlns:a16="http://schemas.microsoft.com/office/drawing/2014/main" id="{74FBD3AE-0742-477D-FAE7-228F3699CA3A}"/>
              </a:ext>
            </a:extLst>
          </p:cNvPr>
          <p:cNvSpPr/>
          <p:nvPr/>
        </p:nvSpPr>
        <p:spPr>
          <a:xfrm>
            <a:off x="9618422" y="2815418"/>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I’m the accountant</a:t>
            </a:r>
          </a:p>
        </p:txBody>
      </p:sp>
      <p:sp>
        <p:nvSpPr>
          <p:cNvPr id="19" name="Oval Callout 18">
            <a:extLst>
              <a:ext uri="{FF2B5EF4-FFF2-40B4-BE49-F238E27FC236}">
                <a16:creationId xmlns:a16="http://schemas.microsoft.com/office/drawing/2014/main" id="{2B11F7B7-56F5-AEDC-3207-E94658677963}"/>
              </a:ext>
            </a:extLst>
          </p:cNvPr>
          <p:cNvSpPr/>
          <p:nvPr/>
        </p:nvSpPr>
        <p:spPr>
          <a:xfrm>
            <a:off x="9618421" y="3429000"/>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 price and upsell</a:t>
            </a:r>
          </a:p>
        </p:txBody>
      </p:sp>
      <p:pic>
        <p:nvPicPr>
          <p:cNvPr id="11" name="Audio 10">
            <a:hlinkClick r:id="" action="ppaction://media"/>
            <a:extLst>
              <a:ext uri="{FF2B5EF4-FFF2-40B4-BE49-F238E27FC236}">
                <a16:creationId xmlns:a16="http://schemas.microsoft.com/office/drawing/2014/main" id="{98C64B96-ACA5-4F25-2415-2D77C930A000}"/>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04345371"/>
      </p:ext>
    </p:extLst>
  </p:cSld>
  <p:clrMapOvr>
    <a:masterClrMapping/>
  </p:clrMapOvr>
  <mc:AlternateContent xmlns:mc="http://schemas.openxmlformats.org/markup-compatibility/2006" xmlns:p14="http://schemas.microsoft.com/office/powerpoint/2010/main">
    <mc:Choice Requires="p14">
      <p:transition spd="slow" p14:dur="2000" advTm="115478"/>
    </mc:Choice>
    <mc:Fallback xmlns="">
      <p:transition spd="slow" advTm="115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D78B46-E457-4471-B709-32020CFDD97B}"/>
              </a:ext>
            </a:extLst>
          </p:cNvPr>
          <p:cNvSpPr/>
          <p:nvPr/>
        </p:nvSpPr>
        <p:spPr>
          <a:xfrm>
            <a:off x="4057648" y="105512"/>
            <a:ext cx="4651131" cy="42203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ZA" dirty="0"/>
              <a:t>LOW (Levels of Work) Chart</a:t>
            </a:r>
          </a:p>
        </p:txBody>
      </p:sp>
      <p:graphicFrame>
        <p:nvGraphicFramePr>
          <p:cNvPr id="5" name="Diagram 4">
            <a:extLst>
              <a:ext uri="{FF2B5EF4-FFF2-40B4-BE49-F238E27FC236}">
                <a16:creationId xmlns:a16="http://schemas.microsoft.com/office/drawing/2014/main" id="{45DF79A1-7EC7-5966-3039-4C14A8C29AE6}"/>
              </a:ext>
            </a:extLst>
          </p:cNvPr>
          <p:cNvGraphicFramePr/>
          <p:nvPr>
            <p:extLst>
              <p:ext uri="{D42A27DB-BD31-4B8C-83A1-F6EECF244321}">
                <p14:modId xmlns:p14="http://schemas.microsoft.com/office/powerpoint/2010/main" val="4266172868"/>
              </p:ext>
            </p:extLst>
          </p:nvPr>
        </p:nvGraphicFramePr>
        <p:xfrm>
          <a:off x="1219200" y="931987"/>
          <a:ext cx="10711961" cy="57765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0D543218-F17E-69AF-B726-42A6C52F4E4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93857846"/>
      </p:ext>
    </p:extLst>
  </p:cSld>
  <p:clrMapOvr>
    <a:masterClrMapping/>
  </p:clrMapOvr>
  <mc:AlternateContent xmlns:mc="http://schemas.openxmlformats.org/markup-compatibility/2006" xmlns:p14="http://schemas.microsoft.com/office/powerpoint/2010/main">
    <mc:Choice Requires="p14">
      <p:transition spd="slow" p14:dur="2000" advTm="47338"/>
    </mc:Choice>
    <mc:Fallback xmlns="">
      <p:transition spd="slow" advTm="47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D78B46-E457-4471-B709-32020CFDD97B}"/>
              </a:ext>
            </a:extLst>
          </p:cNvPr>
          <p:cNvSpPr/>
          <p:nvPr/>
        </p:nvSpPr>
        <p:spPr>
          <a:xfrm>
            <a:off x="4057648" y="105512"/>
            <a:ext cx="4651131" cy="42203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ZA" dirty="0"/>
              <a:t>Level 4 – Decides Value</a:t>
            </a:r>
          </a:p>
        </p:txBody>
      </p:sp>
      <p:graphicFrame>
        <p:nvGraphicFramePr>
          <p:cNvPr id="5" name="Diagram 4">
            <a:extLst>
              <a:ext uri="{FF2B5EF4-FFF2-40B4-BE49-F238E27FC236}">
                <a16:creationId xmlns:a16="http://schemas.microsoft.com/office/drawing/2014/main" id="{F93CFD21-8582-C31A-687D-21029F906BDA}"/>
              </a:ext>
            </a:extLst>
          </p:cNvPr>
          <p:cNvGraphicFramePr/>
          <p:nvPr>
            <p:extLst>
              <p:ext uri="{D42A27DB-BD31-4B8C-83A1-F6EECF244321}">
                <p14:modId xmlns:p14="http://schemas.microsoft.com/office/powerpoint/2010/main" val="3839085712"/>
              </p:ext>
            </p:extLst>
          </p:nvPr>
        </p:nvGraphicFramePr>
        <p:xfrm>
          <a:off x="1219201" y="931987"/>
          <a:ext cx="6985138" cy="58205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ounded Rectangle 1">
            <a:extLst>
              <a:ext uri="{FF2B5EF4-FFF2-40B4-BE49-F238E27FC236}">
                <a16:creationId xmlns:a16="http://schemas.microsoft.com/office/drawing/2014/main" id="{A655FBB1-C4DC-DAAE-E34D-C01D6484AE27}"/>
              </a:ext>
            </a:extLst>
          </p:cNvPr>
          <p:cNvSpPr/>
          <p:nvPr/>
        </p:nvSpPr>
        <p:spPr>
          <a:xfrm>
            <a:off x="8314944" y="2499360"/>
            <a:ext cx="3291840" cy="30358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Graphic 2" descr="Office worker female outline">
            <a:extLst>
              <a:ext uri="{FF2B5EF4-FFF2-40B4-BE49-F238E27FC236}">
                <a16:creationId xmlns:a16="http://schemas.microsoft.com/office/drawing/2014/main" id="{52AF6A60-8861-6D94-C0AC-D307D68175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6854" y="2735580"/>
            <a:ext cx="545592" cy="545592"/>
          </a:xfrm>
          <a:prstGeom prst="rect">
            <a:avLst/>
          </a:prstGeom>
        </p:spPr>
      </p:pic>
      <p:sp>
        <p:nvSpPr>
          <p:cNvPr id="4" name="TextBox 3">
            <a:extLst>
              <a:ext uri="{FF2B5EF4-FFF2-40B4-BE49-F238E27FC236}">
                <a16:creationId xmlns:a16="http://schemas.microsoft.com/office/drawing/2014/main" id="{1A92A553-39F2-89A5-1B63-29A1BAB5ECE7}"/>
              </a:ext>
            </a:extLst>
          </p:cNvPr>
          <p:cNvSpPr txBox="1"/>
          <p:nvPr/>
        </p:nvSpPr>
        <p:spPr>
          <a:xfrm>
            <a:off x="8540314" y="2001719"/>
            <a:ext cx="2958117" cy="369332"/>
          </a:xfrm>
          <a:prstGeom prst="rect">
            <a:avLst/>
          </a:prstGeom>
          <a:noFill/>
        </p:spPr>
        <p:txBody>
          <a:bodyPr wrap="none" rtlCol="0">
            <a:spAutoFit/>
          </a:bodyPr>
          <a:lstStyle/>
          <a:p>
            <a:r>
              <a:rPr lang="en-US" dirty="0"/>
              <a:t>Employee Count = plus 3 = 12</a:t>
            </a:r>
          </a:p>
        </p:txBody>
      </p:sp>
      <p:pic>
        <p:nvPicPr>
          <p:cNvPr id="6" name="Graphic 5" descr="Office worker male with solid fill">
            <a:extLst>
              <a:ext uri="{FF2B5EF4-FFF2-40B4-BE49-F238E27FC236}">
                <a16:creationId xmlns:a16="http://schemas.microsoft.com/office/drawing/2014/main" id="{24BE0742-285C-87CA-4174-3571890F83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61000" y="3319213"/>
            <a:ext cx="545593" cy="545593"/>
          </a:xfrm>
          <a:prstGeom prst="rect">
            <a:avLst/>
          </a:prstGeom>
        </p:spPr>
      </p:pic>
      <p:pic>
        <p:nvPicPr>
          <p:cNvPr id="7" name="Graphic 6" descr="Office worker female with solid fill">
            <a:extLst>
              <a:ext uri="{FF2B5EF4-FFF2-40B4-BE49-F238E27FC236}">
                <a16:creationId xmlns:a16="http://schemas.microsoft.com/office/drawing/2014/main" id="{D8AD97AF-3130-0B88-03AC-1B3BD0014C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81918" y="3864614"/>
            <a:ext cx="655463" cy="655463"/>
          </a:xfrm>
          <a:prstGeom prst="rect">
            <a:avLst/>
          </a:prstGeom>
        </p:spPr>
      </p:pic>
      <p:sp>
        <p:nvSpPr>
          <p:cNvPr id="8" name="Oval Callout 7">
            <a:extLst>
              <a:ext uri="{FF2B5EF4-FFF2-40B4-BE49-F238E27FC236}">
                <a16:creationId xmlns:a16="http://schemas.microsoft.com/office/drawing/2014/main" id="{91437220-65A3-B623-14C5-833A6FE6A253}"/>
              </a:ext>
            </a:extLst>
          </p:cNvPr>
          <p:cNvSpPr/>
          <p:nvPr/>
        </p:nvSpPr>
        <p:spPr>
          <a:xfrm>
            <a:off x="9642569" y="2804864"/>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I’m a co-founder</a:t>
            </a:r>
          </a:p>
        </p:txBody>
      </p:sp>
      <p:sp>
        <p:nvSpPr>
          <p:cNvPr id="9" name="Oval Callout 8">
            <a:extLst>
              <a:ext uri="{FF2B5EF4-FFF2-40B4-BE49-F238E27FC236}">
                <a16:creationId xmlns:a16="http://schemas.microsoft.com/office/drawing/2014/main" id="{E65BD143-CFE3-4A67-45AD-436C19B6A8B3}"/>
              </a:ext>
            </a:extLst>
          </p:cNvPr>
          <p:cNvSpPr/>
          <p:nvPr/>
        </p:nvSpPr>
        <p:spPr>
          <a:xfrm>
            <a:off x="9642569" y="3408251"/>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I’m a marketer</a:t>
            </a:r>
          </a:p>
        </p:txBody>
      </p:sp>
      <p:sp>
        <p:nvSpPr>
          <p:cNvPr id="10" name="Oval Callout 9">
            <a:extLst>
              <a:ext uri="{FF2B5EF4-FFF2-40B4-BE49-F238E27FC236}">
                <a16:creationId xmlns:a16="http://schemas.microsoft.com/office/drawing/2014/main" id="{D8EC01AE-D24F-8D21-DA7C-75CAA125CF07}"/>
              </a:ext>
            </a:extLst>
          </p:cNvPr>
          <p:cNvSpPr/>
          <p:nvPr/>
        </p:nvSpPr>
        <p:spPr>
          <a:xfrm>
            <a:off x="9704355" y="4049717"/>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 cold-call</a:t>
            </a:r>
          </a:p>
        </p:txBody>
      </p:sp>
      <p:pic>
        <p:nvPicPr>
          <p:cNvPr id="11" name="Graphic 10" descr="Office worker female outline">
            <a:extLst>
              <a:ext uri="{FF2B5EF4-FFF2-40B4-BE49-F238E27FC236}">
                <a16:creationId xmlns:a16="http://schemas.microsoft.com/office/drawing/2014/main" id="{22BF23D4-5469-4789-7195-1005FC70B6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09554" y="2532068"/>
            <a:ext cx="545592" cy="545592"/>
          </a:xfrm>
          <a:prstGeom prst="rect">
            <a:avLst/>
          </a:prstGeom>
        </p:spPr>
      </p:pic>
      <p:pic>
        <p:nvPicPr>
          <p:cNvPr id="12" name="Graphic 11" descr="Office worker female outline">
            <a:extLst>
              <a:ext uri="{FF2B5EF4-FFF2-40B4-BE49-F238E27FC236}">
                <a16:creationId xmlns:a16="http://schemas.microsoft.com/office/drawing/2014/main" id="{09433EBF-8A0A-EA8D-4782-83BDB37BB3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7868" y="4493416"/>
            <a:ext cx="545592" cy="545592"/>
          </a:xfrm>
          <a:prstGeom prst="rect">
            <a:avLst/>
          </a:prstGeom>
        </p:spPr>
      </p:pic>
      <p:pic>
        <p:nvPicPr>
          <p:cNvPr id="13" name="Graphic 12" descr="Office worker male with solid fill">
            <a:extLst>
              <a:ext uri="{FF2B5EF4-FFF2-40B4-BE49-F238E27FC236}">
                <a16:creationId xmlns:a16="http://schemas.microsoft.com/office/drawing/2014/main" id="{03127785-DF7A-9C22-B4CF-6DD3A4C575D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84149" y="2462783"/>
            <a:ext cx="545593" cy="545593"/>
          </a:xfrm>
          <a:prstGeom prst="rect">
            <a:avLst/>
          </a:prstGeom>
        </p:spPr>
      </p:pic>
      <p:pic>
        <p:nvPicPr>
          <p:cNvPr id="14" name="Graphic 13" descr="Office worker male with solid fill">
            <a:extLst>
              <a:ext uri="{FF2B5EF4-FFF2-40B4-BE49-F238E27FC236}">
                <a16:creationId xmlns:a16="http://schemas.microsoft.com/office/drawing/2014/main" id="{353AE198-8287-BD80-BFCB-B55C7F9E8F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84148" y="3776920"/>
            <a:ext cx="545593" cy="545593"/>
          </a:xfrm>
          <a:prstGeom prst="rect">
            <a:avLst/>
          </a:prstGeom>
        </p:spPr>
      </p:pic>
      <p:pic>
        <p:nvPicPr>
          <p:cNvPr id="15" name="Graphic 14" descr="Office worker male with solid fill">
            <a:extLst>
              <a:ext uri="{FF2B5EF4-FFF2-40B4-BE49-F238E27FC236}">
                <a16:creationId xmlns:a16="http://schemas.microsoft.com/office/drawing/2014/main" id="{D5D59115-DC94-E9CC-DBDE-29903CE039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59166" y="5112045"/>
            <a:ext cx="545593" cy="545593"/>
          </a:xfrm>
          <a:prstGeom prst="rect">
            <a:avLst/>
          </a:prstGeom>
        </p:spPr>
      </p:pic>
      <p:pic>
        <p:nvPicPr>
          <p:cNvPr id="18" name="Graphic 17" descr="Office worker female with solid fill">
            <a:extLst>
              <a:ext uri="{FF2B5EF4-FFF2-40B4-BE49-F238E27FC236}">
                <a16:creationId xmlns:a16="http://schemas.microsoft.com/office/drawing/2014/main" id="{C987632B-C88C-CD15-C876-6AB65DB80F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89222" y="2352913"/>
            <a:ext cx="655463" cy="655463"/>
          </a:xfrm>
          <a:prstGeom prst="rect">
            <a:avLst/>
          </a:prstGeom>
        </p:spPr>
      </p:pic>
      <p:sp>
        <p:nvSpPr>
          <p:cNvPr id="19" name="8-point Star 18">
            <a:extLst>
              <a:ext uri="{FF2B5EF4-FFF2-40B4-BE49-F238E27FC236}">
                <a16:creationId xmlns:a16="http://schemas.microsoft.com/office/drawing/2014/main" id="{DA2368D6-B20B-F53E-ABC9-1E58F5AA25D8}"/>
              </a:ext>
            </a:extLst>
          </p:cNvPr>
          <p:cNvSpPr/>
          <p:nvPr/>
        </p:nvSpPr>
        <p:spPr>
          <a:xfrm>
            <a:off x="7793493" y="3250834"/>
            <a:ext cx="578834" cy="655271"/>
          </a:xfrm>
          <a:prstGeom prst="star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By P3</a:t>
            </a:r>
          </a:p>
        </p:txBody>
      </p:sp>
      <p:pic>
        <p:nvPicPr>
          <p:cNvPr id="23" name="Graphic 22" descr="Office worker female outline">
            <a:extLst>
              <a:ext uri="{FF2B5EF4-FFF2-40B4-BE49-F238E27FC236}">
                <a16:creationId xmlns:a16="http://schemas.microsoft.com/office/drawing/2014/main" id="{C18BE2BA-7B81-FAEB-0025-D550B20A1C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2139" y="4793355"/>
            <a:ext cx="545592" cy="545592"/>
          </a:xfrm>
          <a:prstGeom prst="rect">
            <a:avLst/>
          </a:prstGeom>
        </p:spPr>
      </p:pic>
      <p:pic>
        <p:nvPicPr>
          <p:cNvPr id="24" name="Graphic 23" descr="Office worker female outline">
            <a:extLst>
              <a:ext uri="{FF2B5EF4-FFF2-40B4-BE49-F238E27FC236}">
                <a16:creationId xmlns:a16="http://schemas.microsoft.com/office/drawing/2014/main" id="{D3BE44CF-129A-4446-61B2-F51D8916B7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72371" y="5653217"/>
            <a:ext cx="545592" cy="545592"/>
          </a:xfrm>
          <a:prstGeom prst="rect">
            <a:avLst/>
          </a:prstGeom>
        </p:spPr>
      </p:pic>
      <p:pic>
        <p:nvPicPr>
          <p:cNvPr id="26" name="Graphic 25" descr="City with solid fill">
            <a:extLst>
              <a:ext uri="{FF2B5EF4-FFF2-40B4-BE49-F238E27FC236}">
                <a16:creationId xmlns:a16="http://schemas.microsoft.com/office/drawing/2014/main" id="{0995D332-1E64-DEAF-7D0E-5E7DA55CB7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95956" y="4775787"/>
            <a:ext cx="655463" cy="655463"/>
          </a:xfrm>
          <a:prstGeom prst="rect">
            <a:avLst/>
          </a:prstGeom>
        </p:spPr>
      </p:pic>
      <p:pic>
        <p:nvPicPr>
          <p:cNvPr id="27" name="Graphic 26" descr="City with solid fill">
            <a:extLst>
              <a:ext uri="{FF2B5EF4-FFF2-40B4-BE49-F238E27FC236}">
                <a16:creationId xmlns:a16="http://schemas.microsoft.com/office/drawing/2014/main" id="{A254CC63-5185-DBFC-CBF0-10508E55F32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52266" y="4058822"/>
            <a:ext cx="598758" cy="598758"/>
          </a:xfrm>
          <a:prstGeom prst="rect">
            <a:avLst/>
          </a:prstGeom>
        </p:spPr>
      </p:pic>
      <p:sp>
        <p:nvSpPr>
          <p:cNvPr id="28" name="Oval Callout 27">
            <a:extLst>
              <a:ext uri="{FF2B5EF4-FFF2-40B4-BE49-F238E27FC236}">
                <a16:creationId xmlns:a16="http://schemas.microsoft.com/office/drawing/2014/main" id="{4FEC34EB-CFA3-DF61-1B80-0AA30EFED33D}"/>
              </a:ext>
            </a:extLst>
          </p:cNvPr>
          <p:cNvSpPr/>
          <p:nvPr/>
        </p:nvSpPr>
        <p:spPr>
          <a:xfrm>
            <a:off x="9704354" y="4833623"/>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I’m a service provider </a:t>
            </a:r>
          </a:p>
        </p:txBody>
      </p:sp>
      <p:pic>
        <p:nvPicPr>
          <p:cNvPr id="16" name="Audio 15">
            <a:hlinkClick r:id="" action="ppaction://media"/>
            <a:extLst>
              <a:ext uri="{FF2B5EF4-FFF2-40B4-BE49-F238E27FC236}">
                <a16:creationId xmlns:a16="http://schemas.microsoft.com/office/drawing/2014/main" id="{7E894833-272F-076F-0809-EB82FF3521B1}"/>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82578452"/>
      </p:ext>
    </p:extLst>
  </p:cSld>
  <p:clrMapOvr>
    <a:masterClrMapping/>
  </p:clrMapOvr>
  <mc:AlternateContent xmlns:mc="http://schemas.openxmlformats.org/markup-compatibility/2006" xmlns:p14="http://schemas.microsoft.com/office/powerpoint/2010/main">
    <mc:Choice Requires="p14">
      <p:transition spd="slow" p14:dur="2000" advTm="102421"/>
    </mc:Choice>
    <mc:Fallback xmlns="">
      <p:transition spd="slow" advTm="102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D78B46-E457-4471-B709-32020CFDD97B}"/>
              </a:ext>
            </a:extLst>
          </p:cNvPr>
          <p:cNvSpPr/>
          <p:nvPr/>
        </p:nvSpPr>
        <p:spPr>
          <a:xfrm>
            <a:off x="4057648" y="105512"/>
            <a:ext cx="4651131" cy="42203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ZA" dirty="0"/>
              <a:t>Our Levels of Work</a:t>
            </a:r>
          </a:p>
        </p:txBody>
      </p:sp>
      <p:graphicFrame>
        <p:nvGraphicFramePr>
          <p:cNvPr id="5" name="Diagram 4">
            <a:extLst>
              <a:ext uri="{FF2B5EF4-FFF2-40B4-BE49-F238E27FC236}">
                <a16:creationId xmlns:a16="http://schemas.microsoft.com/office/drawing/2014/main" id="{F93CFD21-8582-C31A-687D-21029F906BDA}"/>
              </a:ext>
            </a:extLst>
          </p:cNvPr>
          <p:cNvGraphicFramePr/>
          <p:nvPr>
            <p:extLst>
              <p:ext uri="{D42A27DB-BD31-4B8C-83A1-F6EECF244321}">
                <p14:modId xmlns:p14="http://schemas.microsoft.com/office/powerpoint/2010/main" val="101098822"/>
              </p:ext>
            </p:extLst>
          </p:nvPr>
        </p:nvGraphicFramePr>
        <p:xfrm>
          <a:off x="1219200" y="931987"/>
          <a:ext cx="10711961" cy="57765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E8D3EC6A-E4EE-2009-C700-C17E454BAC6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27528340"/>
      </p:ext>
    </p:extLst>
  </p:cSld>
  <p:clrMapOvr>
    <a:masterClrMapping/>
  </p:clrMapOvr>
  <mc:AlternateContent xmlns:mc="http://schemas.openxmlformats.org/markup-compatibility/2006" xmlns:p14="http://schemas.microsoft.com/office/powerpoint/2010/main">
    <mc:Choice Requires="p14">
      <p:transition spd="slow" p14:dur="2000" advTm="39594"/>
    </mc:Choice>
    <mc:Fallback xmlns="">
      <p:transition spd="slow" advTm="39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D78B46-E457-4471-B709-32020CFDD97B}"/>
              </a:ext>
            </a:extLst>
          </p:cNvPr>
          <p:cNvSpPr/>
          <p:nvPr/>
        </p:nvSpPr>
        <p:spPr>
          <a:xfrm>
            <a:off x="4057648" y="105512"/>
            <a:ext cx="4651131" cy="42203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ZA" dirty="0"/>
              <a:t>Our Organogram</a:t>
            </a:r>
          </a:p>
        </p:txBody>
      </p:sp>
      <p:graphicFrame>
        <p:nvGraphicFramePr>
          <p:cNvPr id="5" name="Diagram 4">
            <a:extLst>
              <a:ext uri="{FF2B5EF4-FFF2-40B4-BE49-F238E27FC236}">
                <a16:creationId xmlns:a16="http://schemas.microsoft.com/office/drawing/2014/main" id="{F93CFD21-8582-C31A-687D-21029F906BDA}"/>
              </a:ext>
            </a:extLst>
          </p:cNvPr>
          <p:cNvGraphicFramePr/>
          <p:nvPr>
            <p:extLst>
              <p:ext uri="{D42A27DB-BD31-4B8C-83A1-F6EECF244321}">
                <p14:modId xmlns:p14="http://schemas.microsoft.com/office/powerpoint/2010/main" val="3963423639"/>
              </p:ext>
            </p:extLst>
          </p:nvPr>
        </p:nvGraphicFramePr>
        <p:xfrm>
          <a:off x="1219200" y="931987"/>
          <a:ext cx="10711961" cy="57765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4D5D0521-A768-7EE7-C450-5A22CED8947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pic>
        <p:nvPicPr>
          <p:cNvPr id="2" name="Picture 1" descr="Logo, company name&#10;&#10;Description automatically generated">
            <a:extLst>
              <a:ext uri="{FF2B5EF4-FFF2-40B4-BE49-F238E27FC236}">
                <a16:creationId xmlns:a16="http://schemas.microsoft.com/office/drawing/2014/main" id="{DE83E612-1F63-63A8-EDB1-E4871CC163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9910" y="316527"/>
            <a:ext cx="1840334" cy="2116384"/>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83943931-4762-A58D-DAD0-9E5286819B21}"/>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18213" y="5506846"/>
            <a:ext cx="3746074" cy="1606129"/>
          </a:xfrm>
          <a:prstGeom prst="rect">
            <a:avLst/>
          </a:prstGeom>
        </p:spPr>
      </p:pic>
      <p:sp>
        <p:nvSpPr>
          <p:cNvPr id="8" name="Rectangle 7">
            <a:extLst>
              <a:ext uri="{FF2B5EF4-FFF2-40B4-BE49-F238E27FC236}">
                <a16:creationId xmlns:a16="http://schemas.microsoft.com/office/drawing/2014/main" id="{2A1E13C6-5B9E-427D-A548-8F64ABE47B14}"/>
              </a:ext>
            </a:extLst>
          </p:cNvPr>
          <p:cNvSpPr/>
          <p:nvPr/>
        </p:nvSpPr>
        <p:spPr>
          <a:xfrm>
            <a:off x="4854633" y="1812175"/>
            <a:ext cx="1995054" cy="964276"/>
          </a:xfrm>
          <a:prstGeom prst="rect">
            <a:avLst/>
          </a:prstGeom>
          <a:noFill/>
          <a:ln w="7620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3265C5EF-6858-B6E1-D9EE-80A9C646B4EC}"/>
              </a:ext>
            </a:extLst>
          </p:cNvPr>
          <p:cNvSpPr/>
          <p:nvPr/>
        </p:nvSpPr>
        <p:spPr>
          <a:xfrm>
            <a:off x="1550077" y="2826327"/>
            <a:ext cx="8774330" cy="964276"/>
          </a:xfrm>
          <a:prstGeom prst="rect">
            <a:avLst/>
          </a:prstGeom>
          <a:noFill/>
          <a:ln w="7620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C61421D8-801D-89C9-2C9D-B66712C42F1F}"/>
              </a:ext>
            </a:extLst>
          </p:cNvPr>
          <p:cNvSpPr/>
          <p:nvPr/>
        </p:nvSpPr>
        <p:spPr>
          <a:xfrm>
            <a:off x="987583" y="3858210"/>
            <a:ext cx="2886148" cy="964276"/>
          </a:xfrm>
          <a:prstGeom prst="rect">
            <a:avLst/>
          </a:prstGeom>
          <a:noFill/>
          <a:ln w="7620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813A4266-2F93-1686-3E19-D5F082483F8D}"/>
              </a:ext>
            </a:extLst>
          </p:cNvPr>
          <p:cNvSpPr/>
          <p:nvPr/>
        </p:nvSpPr>
        <p:spPr>
          <a:xfrm>
            <a:off x="3873731" y="3858210"/>
            <a:ext cx="2759825" cy="964276"/>
          </a:xfrm>
          <a:prstGeom prst="rect">
            <a:avLst/>
          </a:prstGeom>
          <a:noFill/>
          <a:ln w="7620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A2E1CA93-EDEA-73CB-6976-C609A498C048}"/>
              </a:ext>
            </a:extLst>
          </p:cNvPr>
          <p:cNvSpPr/>
          <p:nvPr/>
        </p:nvSpPr>
        <p:spPr>
          <a:xfrm>
            <a:off x="6528262" y="3858210"/>
            <a:ext cx="5634516" cy="964276"/>
          </a:xfrm>
          <a:prstGeom prst="rect">
            <a:avLst/>
          </a:prstGeom>
          <a:noFill/>
          <a:ln w="7620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13">
            <a:extLst>
              <a:ext uri="{FF2B5EF4-FFF2-40B4-BE49-F238E27FC236}">
                <a16:creationId xmlns:a16="http://schemas.microsoft.com/office/drawing/2014/main" id="{AFDDA917-7EA8-C214-AFE4-4C3CC5BA9355}"/>
              </a:ext>
            </a:extLst>
          </p:cNvPr>
          <p:cNvSpPr/>
          <p:nvPr/>
        </p:nvSpPr>
        <p:spPr>
          <a:xfrm>
            <a:off x="10729191" y="3790603"/>
            <a:ext cx="1290870" cy="2191097"/>
          </a:xfrm>
          <a:prstGeom prst="rect">
            <a:avLst/>
          </a:prstGeom>
          <a:noFill/>
          <a:ln w="7620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15092086"/>
      </p:ext>
    </p:extLst>
  </p:cSld>
  <p:clrMapOvr>
    <a:masterClrMapping/>
  </p:clrMapOvr>
  <mc:AlternateContent xmlns:mc="http://schemas.openxmlformats.org/markup-compatibility/2006" xmlns:p14="http://schemas.microsoft.com/office/powerpoint/2010/main">
    <mc:Choice Requires="p14">
      <p:transition spd="slow" p14:dur="2000" advTm="196352"/>
    </mc:Choice>
    <mc:Fallback xmlns="">
      <p:transition spd="slow" advTm="196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9" presetClass="entr" presetSubtype="0" fill="hold" grpId="1" nodeType="afterEffect">
                                  <p:stCondLst>
                                    <p:cond delay="1500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p:stCondLst>
                              <p:cond delay="15501"/>
                            </p:stCondLst>
                            <p:childTnLst>
                              <p:par>
                                <p:cTn id="12" presetID="9" presetClass="exit" presetSubtype="0" fill="hold" grpId="0" nodeType="afterEffect">
                                  <p:stCondLst>
                                    <p:cond delay="10000"/>
                                  </p:stCondLst>
                                  <p:childTnLst>
                                    <p:animEffect transition="out" filter="dissolv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childTnLst>
                          </p:cTn>
                        </p:par>
                        <p:par>
                          <p:cTn id="15" fill="hold">
                            <p:stCondLst>
                              <p:cond delay="26001"/>
                            </p:stCondLst>
                            <p:childTnLst>
                              <p:par>
                                <p:cTn id="16" presetID="9" presetClass="entr" presetSubtype="0" fill="hold" grpId="1" nodeType="afterEffect">
                                  <p:stCondLst>
                                    <p:cond delay="300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par>
                          <p:cTn id="19" fill="hold">
                            <p:stCondLst>
                              <p:cond delay="29501"/>
                            </p:stCondLst>
                            <p:childTnLst>
                              <p:par>
                                <p:cTn id="20" presetID="9" presetClass="exit" presetSubtype="0" fill="hold" grpId="0" nodeType="afterEffect">
                                  <p:stCondLst>
                                    <p:cond delay="3300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par>
                          <p:cTn id="23" fill="hold">
                            <p:stCondLst>
                              <p:cond delay="63001"/>
                            </p:stCondLst>
                            <p:childTnLst>
                              <p:par>
                                <p:cTn id="24" presetID="9" presetClass="entr" presetSubtype="0" fill="hold" grpId="1" nodeType="afterEffect">
                                  <p:stCondLst>
                                    <p:cond delay="600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par>
                          <p:cTn id="27" fill="hold">
                            <p:stCondLst>
                              <p:cond delay="69501"/>
                            </p:stCondLst>
                            <p:childTnLst>
                              <p:par>
                                <p:cTn id="28" presetID="9" presetClass="exit" presetSubtype="0" fill="hold" grpId="0" nodeType="afterEffect">
                                  <p:stCondLst>
                                    <p:cond delay="7000"/>
                                  </p:stCondLst>
                                  <p:childTnLst>
                                    <p:animEffect transition="out" filter="dissolv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77001"/>
                            </p:stCondLst>
                            <p:childTnLst>
                              <p:par>
                                <p:cTn id="32" presetID="9" presetClass="entr" presetSubtype="0" fill="hold" grpId="1" nodeType="afterEffect">
                                  <p:stCondLst>
                                    <p:cond delay="300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par>
                          <p:cTn id="35" fill="hold">
                            <p:stCondLst>
                              <p:cond delay="80501"/>
                            </p:stCondLst>
                            <p:childTnLst>
                              <p:par>
                                <p:cTn id="36" presetID="9" presetClass="exit" presetSubtype="0" fill="hold" grpId="0" nodeType="afterEffect">
                                  <p:stCondLst>
                                    <p:cond delay="16000"/>
                                  </p:stCondLst>
                                  <p:childTnLst>
                                    <p:animEffect transition="out" filter="dissolv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par>
                          <p:cTn id="39" fill="hold">
                            <p:stCondLst>
                              <p:cond delay="97001"/>
                            </p:stCondLst>
                            <p:childTnLst>
                              <p:par>
                                <p:cTn id="40" presetID="9" presetClass="entr" presetSubtype="0" fill="hold" grpId="1" nodeType="afterEffect">
                                  <p:stCondLst>
                                    <p:cond delay="600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par>
                          <p:cTn id="43" fill="hold">
                            <p:stCondLst>
                              <p:cond delay="103501"/>
                            </p:stCondLst>
                            <p:childTnLst>
                              <p:par>
                                <p:cTn id="44" presetID="9" presetClass="exit" presetSubtype="0" fill="hold" grpId="0" nodeType="afterEffect">
                                  <p:stCondLst>
                                    <p:cond delay="10000"/>
                                  </p:stCondLst>
                                  <p:childTnLst>
                                    <p:animEffect transition="out" filter="dissolv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childTnLst>
                          </p:cTn>
                        </p:par>
                        <p:par>
                          <p:cTn id="47" fill="hold">
                            <p:stCondLst>
                              <p:cond delay="114001"/>
                            </p:stCondLst>
                            <p:childTnLst>
                              <p:par>
                                <p:cTn id="48" presetID="9" presetClass="entr" presetSubtype="0" fill="hold" grpId="1" nodeType="afterEffect">
                                  <p:stCondLst>
                                    <p:cond delay="600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childTnLst>
                          </p:cTn>
                        </p:par>
                        <p:par>
                          <p:cTn id="51" fill="hold">
                            <p:stCondLst>
                              <p:cond delay="120501"/>
                            </p:stCondLst>
                            <p:childTnLst>
                              <p:par>
                                <p:cTn id="52" presetID="9" presetClass="exit" presetSubtype="0" fill="hold" grpId="0" nodeType="afterEffect">
                                  <p:stCondLst>
                                    <p:cond delay="10000"/>
                                  </p:stCondLst>
                                  <p:childTnLst>
                                    <p:animEffect transition="out" filter="dissolv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par>
                          <p:cTn id="55" fill="hold">
                            <p:stCondLst>
                              <p:cond delay="131001"/>
                            </p:stCondLst>
                            <p:childTnLst>
                              <p:par>
                                <p:cTn id="56" presetID="2" presetClass="entr" presetSubtype="4" fill="hold" nodeType="after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500" fill="hold"/>
                                        <p:tgtEl>
                                          <p:spTgt spid="4"/>
                                        </p:tgtEl>
                                        <p:attrNameLst>
                                          <p:attrName>ppt_x</p:attrName>
                                        </p:attrNameLst>
                                      </p:cBhvr>
                                      <p:tavLst>
                                        <p:tav tm="0">
                                          <p:val>
                                            <p:strVal val="#ppt_x"/>
                                          </p:val>
                                        </p:tav>
                                        <p:tav tm="100000">
                                          <p:val>
                                            <p:strVal val="#ppt_x"/>
                                          </p:val>
                                        </p:tav>
                                      </p:tavLst>
                                    </p:anim>
                                    <p:anim calcmode="lin" valueType="num">
                                      <p:cBhvr additive="base">
                                        <p:cTn id="5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3"/>
                </p:tgtEl>
              </p:cMediaNode>
            </p:audio>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P spid="1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1425164" y="2043953"/>
            <a:ext cx="845148" cy="945777"/>
            <a:chOff x="1425164" y="2043953"/>
            <a:chExt cx="845148" cy="945777"/>
          </a:xfrm>
        </p:grpSpPr>
        <p:cxnSp>
          <p:nvCxnSpPr>
            <p:cNvPr id="9" name="Straight Arrow Connector 8"/>
            <p:cNvCxnSpPr>
              <a:stCxn id="2" idx="2"/>
              <a:endCxn id="3" idx="0"/>
            </p:cNvCxnSpPr>
            <p:nvPr/>
          </p:nvCxnSpPr>
          <p:spPr>
            <a:xfrm>
              <a:off x="2270312" y="2043953"/>
              <a:ext cx="0" cy="945777"/>
            </a:xfrm>
            <a:prstGeom prst="straightConnector1">
              <a:avLst/>
            </a:prstGeom>
            <a:ln w="31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flipH="1">
              <a:off x="1425164" y="2078652"/>
              <a:ext cx="799229" cy="861774"/>
            </a:xfrm>
            <a:prstGeom prst="rect">
              <a:avLst/>
            </a:prstGeom>
          </p:spPr>
          <p:txBody>
            <a:bodyPr wrap="square">
              <a:spAutoFit/>
            </a:bodyPr>
            <a:lstStyle/>
            <a:p>
              <a:pPr algn="ctr"/>
              <a:r>
                <a:rPr lang="en-US" b="1" dirty="0">
                  <a:solidFill>
                    <a:schemeClr val="accent3"/>
                  </a:solidFill>
                  <a:latin typeface="Arial" panose="020B0604020202020204" pitchFamily="34" charset="0"/>
                  <a:cs typeface="Arial" panose="020B0604020202020204" pitchFamily="34" charset="0"/>
                </a:rPr>
                <a:t>Step </a:t>
              </a:r>
              <a:r>
                <a:rPr lang="en-US" sz="3200" b="1" dirty="0">
                  <a:solidFill>
                    <a:schemeClr val="accent3"/>
                  </a:solidFill>
                  <a:latin typeface="Arial" panose="020B0604020202020204" pitchFamily="34" charset="0"/>
                  <a:cs typeface="Arial" panose="020B0604020202020204" pitchFamily="34" charset="0"/>
                </a:rPr>
                <a:t>01</a:t>
              </a:r>
              <a:endParaRPr lang="en-US" b="1" dirty="0">
                <a:solidFill>
                  <a:schemeClr val="accent3"/>
                </a:solidFill>
                <a:latin typeface="Arial" panose="020B0604020202020204" pitchFamily="34" charset="0"/>
                <a:cs typeface="Arial" panose="020B0604020202020204" pitchFamily="34" charset="0"/>
              </a:endParaRPr>
            </a:p>
          </p:txBody>
        </p:sp>
      </p:grpSp>
      <p:grpSp>
        <p:nvGrpSpPr>
          <p:cNvPr id="88" name="Group 87"/>
          <p:cNvGrpSpPr/>
          <p:nvPr/>
        </p:nvGrpSpPr>
        <p:grpSpPr>
          <a:xfrm>
            <a:off x="1412863" y="3984812"/>
            <a:ext cx="857449" cy="945776"/>
            <a:chOff x="1412863" y="3984812"/>
            <a:chExt cx="857449" cy="945776"/>
          </a:xfrm>
        </p:grpSpPr>
        <p:cxnSp>
          <p:nvCxnSpPr>
            <p:cNvPr id="10" name="Straight Arrow Connector 9"/>
            <p:cNvCxnSpPr>
              <a:stCxn id="3" idx="2"/>
              <a:endCxn id="4" idx="0"/>
            </p:cNvCxnSpPr>
            <p:nvPr/>
          </p:nvCxnSpPr>
          <p:spPr>
            <a:xfrm>
              <a:off x="2270312" y="3984812"/>
              <a:ext cx="0" cy="945776"/>
            </a:xfrm>
            <a:prstGeom prst="straightConnector1">
              <a:avLst/>
            </a:prstGeom>
            <a:ln w="31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flipH="1">
              <a:off x="1412863" y="4034116"/>
              <a:ext cx="799229" cy="861774"/>
            </a:xfrm>
            <a:prstGeom prst="rect">
              <a:avLst/>
            </a:prstGeom>
          </p:spPr>
          <p:txBody>
            <a:bodyPr wrap="square">
              <a:spAutoFit/>
            </a:bodyPr>
            <a:lstStyle/>
            <a:p>
              <a:pPr algn="ctr"/>
              <a:r>
                <a:rPr lang="en-US" b="1" dirty="0">
                  <a:solidFill>
                    <a:schemeClr val="accent3"/>
                  </a:solidFill>
                  <a:latin typeface="Arial" panose="020B0604020202020204" pitchFamily="34" charset="0"/>
                  <a:cs typeface="Arial" panose="020B0604020202020204" pitchFamily="34" charset="0"/>
                </a:rPr>
                <a:t>Step </a:t>
              </a:r>
              <a:r>
                <a:rPr lang="en-US" sz="3200" b="1" dirty="0">
                  <a:solidFill>
                    <a:schemeClr val="accent3"/>
                  </a:solidFill>
                  <a:latin typeface="Arial" panose="020B0604020202020204" pitchFamily="34" charset="0"/>
                  <a:cs typeface="Arial" panose="020B0604020202020204" pitchFamily="34" charset="0"/>
                </a:rPr>
                <a:t>02</a:t>
              </a:r>
              <a:endParaRPr lang="en-US" b="1" dirty="0">
                <a:solidFill>
                  <a:schemeClr val="accent3"/>
                </a:solidFill>
                <a:latin typeface="Arial" panose="020B0604020202020204" pitchFamily="34" charset="0"/>
                <a:cs typeface="Arial" panose="020B0604020202020204" pitchFamily="34" charset="0"/>
              </a:endParaRPr>
            </a:p>
          </p:txBody>
        </p:sp>
      </p:grpSp>
      <p:grpSp>
        <p:nvGrpSpPr>
          <p:cNvPr id="89" name="Group 88"/>
          <p:cNvGrpSpPr/>
          <p:nvPr/>
        </p:nvGrpSpPr>
        <p:grpSpPr>
          <a:xfrm>
            <a:off x="3608294" y="2054711"/>
            <a:ext cx="1381448" cy="3373418"/>
            <a:chOff x="3608294" y="2054711"/>
            <a:chExt cx="1381448" cy="3373418"/>
          </a:xfrm>
        </p:grpSpPr>
        <p:cxnSp>
          <p:nvCxnSpPr>
            <p:cNvPr id="15" name="Elbow Connector 14"/>
            <p:cNvCxnSpPr>
              <a:stCxn id="4" idx="3"/>
              <a:endCxn id="6" idx="2"/>
            </p:cNvCxnSpPr>
            <p:nvPr/>
          </p:nvCxnSpPr>
          <p:spPr>
            <a:xfrm flipV="1">
              <a:off x="3608294" y="2054711"/>
              <a:ext cx="1118795" cy="3373418"/>
            </a:xfrm>
            <a:prstGeom prst="bentConnector3">
              <a:avLst>
                <a:gd name="adj1" fmla="val 50000"/>
              </a:avLst>
            </a:prstGeom>
            <a:ln w="31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flipH="1">
              <a:off x="4190513" y="2993765"/>
              <a:ext cx="799229" cy="861774"/>
            </a:xfrm>
            <a:prstGeom prst="rect">
              <a:avLst/>
            </a:prstGeom>
          </p:spPr>
          <p:txBody>
            <a:bodyPr wrap="square">
              <a:spAutoFit/>
            </a:bodyPr>
            <a:lstStyle/>
            <a:p>
              <a:pPr algn="ctr"/>
              <a:r>
                <a:rPr lang="en-US" b="1" dirty="0">
                  <a:solidFill>
                    <a:schemeClr val="accent3"/>
                  </a:solidFill>
                  <a:latin typeface="Arial" panose="020B0604020202020204" pitchFamily="34" charset="0"/>
                  <a:cs typeface="Arial" panose="020B0604020202020204" pitchFamily="34" charset="0"/>
                </a:rPr>
                <a:t>Step </a:t>
              </a:r>
              <a:r>
                <a:rPr lang="en-US" sz="3200" b="1" dirty="0">
                  <a:solidFill>
                    <a:schemeClr val="accent3"/>
                  </a:solidFill>
                  <a:latin typeface="Arial" panose="020B0604020202020204" pitchFamily="34" charset="0"/>
                  <a:cs typeface="Arial" panose="020B0604020202020204" pitchFamily="34" charset="0"/>
                </a:rPr>
                <a:t>03</a:t>
              </a:r>
              <a:endParaRPr lang="en-US" b="1" dirty="0">
                <a:solidFill>
                  <a:schemeClr val="accent3"/>
                </a:solidFill>
                <a:latin typeface="Arial" panose="020B0604020202020204" pitchFamily="34" charset="0"/>
                <a:cs typeface="Arial" panose="020B0604020202020204" pitchFamily="34" charset="0"/>
              </a:endParaRPr>
            </a:p>
          </p:txBody>
        </p:sp>
      </p:grpSp>
      <p:grpSp>
        <p:nvGrpSpPr>
          <p:cNvPr id="90" name="Group 89"/>
          <p:cNvGrpSpPr/>
          <p:nvPr/>
        </p:nvGrpSpPr>
        <p:grpSpPr>
          <a:xfrm>
            <a:off x="5732929" y="2993765"/>
            <a:ext cx="1377651" cy="861774"/>
            <a:chOff x="5732929" y="2993765"/>
            <a:chExt cx="1377651" cy="861774"/>
          </a:xfrm>
        </p:grpSpPr>
        <p:cxnSp>
          <p:nvCxnSpPr>
            <p:cNvPr id="24" name="Straight Arrow Connector 23"/>
            <p:cNvCxnSpPr>
              <a:stCxn id="6" idx="4"/>
              <a:endCxn id="5" idx="0"/>
            </p:cNvCxnSpPr>
            <p:nvPr/>
          </p:nvCxnSpPr>
          <p:spPr>
            <a:xfrm>
              <a:off x="5732929" y="3060551"/>
              <a:ext cx="0" cy="422239"/>
            </a:xfrm>
            <a:prstGeom prst="straightConnector1">
              <a:avLst/>
            </a:prstGeom>
            <a:ln w="31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flipH="1">
              <a:off x="6311351" y="2993765"/>
              <a:ext cx="799229" cy="861774"/>
            </a:xfrm>
            <a:prstGeom prst="rect">
              <a:avLst/>
            </a:prstGeom>
          </p:spPr>
          <p:txBody>
            <a:bodyPr wrap="square">
              <a:spAutoFit/>
            </a:bodyPr>
            <a:lstStyle/>
            <a:p>
              <a:pPr algn="ctr"/>
              <a:r>
                <a:rPr lang="en-US" b="1" dirty="0">
                  <a:solidFill>
                    <a:schemeClr val="accent3"/>
                  </a:solidFill>
                  <a:latin typeface="Arial" panose="020B0604020202020204" pitchFamily="34" charset="0"/>
                  <a:cs typeface="Arial" panose="020B0604020202020204" pitchFamily="34" charset="0"/>
                </a:rPr>
                <a:t>Step </a:t>
              </a:r>
              <a:r>
                <a:rPr lang="en-US" sz="3200" b="1" dirty="0">
                  <a:solidFill>
                    <a:schemeClr val="accent3"/>
                  </a:solidFill>
                  <a:latin typeface="Arial" panose="020B0604020202020204" pitchFamily="34" charset="0"/>
                  <a:cs typeface="Arial" panose="020B0604020202020204" pitchFamily="34" charset="0"/>
                </a:rPr>
                <a:t>04</a:t>
              </a:r>
              <a:endParaRPr lang="en-US" b="1" dirty="0">
                <a:solidFill>
                  <a:schemeClr val="accent3"/>
                </a:solidFill>
                <a:latin typeface="Arial" panose="020B0604020202020204" pitchFamily="34" charset="0"/>
                <a:cs typeface="Arial" panose="020B0604020202020204" pitchFamily="34" charset="0"/>
              </a:endParaRPr>
            </a:p>
          </p:txBody>
        </p:sp>
      </p:grpSp>
      <p:grpSp>
        <p:nvGrpSpPr>
          <p:cNvPr id="93" name="Group 92"/>
          <p:cNvGrpSpPr/>
          <p:nvPr/>
        </p:nvGrpSpPr>
        <p:grpSpPr>
          <a:xfrm>
            <a:off x="5732929" y="4531659"/>
            <a:ext cx="4196828" cy="1769438"/>
            <a:chOff x="5732929" y="4531659"/>
            <a:chExt cx="4196828" cy="1769438"/>
          </a:xfrm>
        </p:grpSpPr>
        <p:cxnSp>
          <p:nvCxnSpPr>
            <p:cNvPr id="17" name="Elbow Connector 16"/>
            <p:cNvCxnSpPr>
              <a:stCxn id="5" idx="3"/>
              <a:endCxn id="7" idx="3"/>
            </p:cNvCxnSpPr>
            <p:nvPr/>
          </p:nvCxnSpPr>
          <p:spPr>
            <a:xfrm rot="5400000" flipH="1" flipV="1">
              <a:off x="7557919" y="2706669"/>
              <a:ext cx="546848" cy="4196828"/>
            </a:xfrm>
            <a:prstGeom prst="bentConnector3">
              <a:avLst>
                <a:gd name="adj1" fmla="val -41803"/>
              </a:avLst>
            </a:prstGeom>
            <a:ln w="31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flipH="1">
              <a:off x="7431728" y="5439323"/>
              <a:ext cx="799229" cy="861774"/>
            </a:xfrm>
            <a:prstGeom prst="rect">
              <a:avLst/>
            </a:prstGeom>
          </p:spPr>
          <p:txBody>
            <a:bodyPr wrap="square">
              <a:spAutoFit/>
            </a:bodyPr>
            <a:lstStyle/>
            <a:p>
              <a:pPr algn="ctr"/>
              <a:r>
                <a:rPr lang="en-US" b="1" dirty="0">
                  <a:solidFill>
                    <a:schemeClr val="accent3"/>
                  </a:solidFill>
                  <a:latin typeface="Arial" panose="020B0604020202020204" pitchFamily="34" charset="0"/>
                  <a:cs typeface="Arial" panose="020B0604020202020204" pitchFamily="34" charset="0"/>
                </a:rPr>
                <a:t>Step </a:t>
              </a:r>
              <a:r>
                <a:rPr lang="en-US" sz="3200" b="1" dirty="0">
                  <a:solidFill>
                    <a:schemeClr val="accent3"/>
                  </a:solidFill>
                  <a:latin typeface="Arial" panose="020B0604020202020204" pitchFamily="34" charset="0"/>
                  <a:cs typeface="Arial" panose="020B0604020202020204" pitchFamily="34" charset="0"/>
                </a:rPr>
                <a:t>05</a:t>
              </a:r>
              <a:endParaRPr lang="en-US" b="1" dirty="0">
                <a:solidFill>
                  <a:schemeClr val="accent3"/>
                </a:solidFill>
                <a:latin typeface="Arial" panose="020B0604020202020204" pitchFamily="34" charset="0"/>
                <a:cs typeface="Arial" panose="020B0604020202020204" pitchFamily="34" charset="0"/>
              </a:endParaRPr>
            </a:p>
          </p:txBody>
        </p:sp>
      </p:grpSp>
      <p:grpSp>
        <p:nvGrpSpPr>
          <p:cNvPr id="91" name="Group 90"/>
          <p:cNvGrpSpPr/>
          <p:nvPr/>
        </p:nvGrpSpPr>
        <p:grpSpPr>
          <a:xfrm>
            <a:off x="4630270" y="3482790"/>
            <a:ext cx="3325766" cy="1595717"/>
            <a:chOff x="4630270" y="3482790"/>
            <a:chExt cx="3325766" cy="1595717"/>
          </a:xfrm>
        </p:grpSpPr>
        <p:sp>
          <p:nvSpPr>
            <p:cNvPr id="5" name="Isosceles Triangle 4"/>
            <p:cNvSpPr/>
            <p:nvPr/>
          </p:nvSpPr>
          <p:spPr>
            <a:xfrm>
              <a:off x="4630270" y="3482790"/>
              <a:ext cx="2205318" cy="1595717"/>
            </a:xfrm>
            <a:prstGeom prst="triangle">
              <a:avLst/>
            </a:prstGeom>
            <a:solidFill>
              <a:schemeClr val="accent5"/>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2" name="Rectangle 41"/>
            <p:cNvSpPr/>
            <p:nvPr/>
          </p:nvSpPr>
          <p:spPr>
            <a:xfrm>
              <a:off x="6396176" y="3885328"/>
              <a:ext cx="1559860" cy="1077218"/>
            </a:xfrm>
            <a:prstGeom prst="rect">
              <a:avLst/>
            </a:prstGeom>
          </p:spPr>
          <p:txBody>
            <a:bodyPr wrap="square">
              <a:spAutoFit/>
            </a:bodyPr>
            <a:lstStyle/>
            <a:p>
              <a:pPr algn="ctr"/>
              <a:r>
                <a:rPr lang="en-US" sz="1600" b="1" dirty="0">
                  <a:solidFill>
                    <a:schemeClr val="accent3"/>
                  </a:solidFill>
                  <a:latin typeface="Arial" panose="020B0604020202020204" pitchFamily="34" charset="0"/>
                  <a:cs typeface="Arial" panose="020B0604020202020204" pitchFamily="34" charset="0"/>
                </a:rPr>
                <a:t>Let the customer know it’s on its way</a:t>
              </a:r>
            </a:p>
          </p:txBody>
        </p:sp>
        <p:sp>
          <p:nvSpPr>
            <p:cNvPr id="54" name="Freeform 6"/>
            <p:cNvSpPr>
              <a:spLocks noEditPoints="1"/>
            </p:cNvSpPr>
            <p:nvPr/>
          </p:nvSpPr>
          <p:spPr bwMode="auto">
            <a:xfrm>
              <a:off x="5519410" y="4057690"/>
              <a:ext cx="427038" cy="838200"/>
            </a:xfrm>
            <a:custGeom>
              <a:avLst/>
              <a:gdLst>
                <a:gd name="T0" fmla="*/ 804 w 1882"/>
                <a:gd name="T1" fmla="*/ 1656 h 3692"/>
                <a:gd name="T2" fmla="*/ 818 w 1882"/>
                <a:gd name="T3" fmla="*/ 1890 h 3692"/>
                <a:gd name="T4" fmla="*/ 916 w 1882"/>
                <a:gd name="T5" fmla="*/ 1774 h 3692"/>
                <a:gd name="T6" fmla="*/ 1055 w 1882"/>
                <a:gd name="T7" fmla="*/ 1745 h 3692"/>
                <a:gd name="T8" fmla="*/ 1139 w 1882"/>
                <a:gd name="T9" fmla="*/ 1916 h 3692"/>
                <a:gd name="T10" fmla="*/ 1190 w 1882"/>
                <a:gd name="T11" fmla="*/ 1689 h 3692"/>
                <a:gd name="T12" fmla="*/ 990 w 1882"/>
                <a:gd name="T13" fmla="*/ 1549 h 3692"/>
                <a:gd name="T14" fmla="*/ 694 w 1882"/>
                <a:gd name="T15" fmla="*/ 1431 h 3692"/>
                <a:gd name="T16" fmla="*/ 544 w 1882"/>
                <a:gd name="T17" fmla="*/ 1764 h 3692"/>
                <a:gd name="T18" fmla="*/ 701 w 1882"/>
                <a:gd name="T19" fmla="*/ 2100 h 3692"/>
                <a:gd name="T20" fmla="*/ 815 w 1882"/>
                <a:gd name="T21" fmla="*/ 2025 h 3692"/>
                <a:gd name="T22" fmla="*/ 673 w 1882"/>
                <a:gd name="T23" fmla="*/ 1764 h 3692"/>
                <a:gd name="T24" fmla="*/ 817 w 1882"/>
                <a:gd name="T25" fmla="*/ 1498 h 3692"/>
                <a:gd name="T26" fmla="*/ 1123 w 1882"/>
                <a:gd name="T27" fmla="*/ 1477 h 3692"/>
                <a:gd name="T28" fmla="*/ 1303 w 1882"/>
                <a:gd name="T29" fmla="*/ 1718 h 3692"/>
                <a:gd name="T30" fmla="*/ 1191 w 1882"/>
                <a:gd name="T31" fmla="*/ 2006 h 3692"/>
                <a:gd name="T32" fmla="*/ 1291 w 1882"/>
                <a:gd name="T33" fmla="*/ 2088 h 3692"/>
                <a:gd name="T34" fmla="*/ 1436 w 1882"/>
                <a:gd name="T35" fmla="*/ 1764 h 3692"/>
                <a:gd name="T36" fmla="*/ 1286 w 1882"/>
                <a:gd name="T37" fmla="*/ 1431 h 3692"/>
                <a:gd name="T38" fmla="*/ 990 w 1882"/>
                <a:gd name="T39" fmla="*/ 1268 h 3692"/>
                <a:gd name="T40" fmla="*/ 1341 w 1882"/>
                <a:gd name="T41" fmla="*/ 1414 h 3692"/>
                <a:gd name="T42" fmla="*/ 1487 w 1882"/>
                <a:gd name="T43" fmla="*/ 1764 h 3692"/>
                <a:gd name="T44" fmla="*/ 1345 w 1882"/>
                <a:gd name="T45" fmla="*/ 2109 h 3692"/>
                <a:gd name="T46" fmla="*/ 1146 w 1882"/>
                <a:gd name="T47" fmla="*/ 2515 h 3692"/>
                <a:gd name="T48" fmla="*/ 1226 w 1882"/>
                <a:gd name="T49" fmla="*/ 2298 h 3692"/>
                <a:gd name="T50" fmla="*/ 1354 w 1882"/>
                <a:gd name="T51" fmla="*/ 2353 h 3692"/>
                <a:gd name="T52" fmla="*/ 1416 w 1882"/>
                <a:gd name="T53" fmla="*/ 2353 h 3692"/>
                <a:gd name="T54" fmla="*/ 1544 w 1882"/>
                <a:gd name="T55" fmla="*/ 2298 h 3692"/>
                <a:gd name="T56" fmla="*/ 1623 w 1882"/>
                <a:gd name="T57" fmla="*/ 2515 h 3692"/>
                <a:gd name="T58" fmla="*/ 1722 w 1882"/>
                <a:gd name="T59" fmla="*/ 2306 h 3692"/>
                <a:gd name="T60" fmla="*/ 1859 w 1882"/>
                <a:gd name="T61" fmla="*/ 2334 h 3692"/>
                <a:gd name="T62" fmla="*/ 1881 w 1882"/>
                <a:gd name="T63" fmla="*/ 3253 h 3692"/>
                <a:gd name="T64" fmla="*/ 1870 w 1882"/>
                <a:gd name="T65" fmla="*/ 3336 h 3692"/>
                <a:gd name="T66" fmla="*/ 1795 w 1882"/>
                <a:gd name="T67" fmla="*/ 3511 h 3692"/>
                <a:gd name="T68" fmla="*/ 1589 w 1882"/>
                <a:gd name="T69" fmla="*/ 3662 h 3692"/>
                <a:gd name="T70" fmla="*/ 1223 w 1882"/>
                <a:gd name="T71" fmla="*/ 3676 h 3692"/>
                <a:gd name="T72" fmla="*/ 982 w 1882"/>
                <a:gd name="T73" fmla="*/ 3557 h 3692"/>
                <a:gd name="T74" fmla="*/ 902 w 1882"/>
                <a:gd name="T75" fmla="*/ 3441 h 3692"/>
                <a:gd name="T76" fmla="*/ 808 w 1882"/>
                <a:gd name="T77" fmla="*/ 3275 h 3692"/>
                <a:gd name="T78" fmla="*/ 663 w 1882"/>
                <a:gd name="T79" fmla="*/ 3019 h 3692"/>
                <a:gd name="T80" fmla="*/ 548 w 1882"/>
                <a:gd name="T81" fmla="*/ 2812 h 3692"/>
                <a:gd name="T82" fmla="*/ 534 w 1882"/>
                <a:gd name="T83" fmla="*/ 2654 h 3692"/>
                <a:gd name="T84" fmla="*/ 668 w 1882"/>
                <a:gd name="T85" fmla="*/ 2632 h 3692"/>
                <a:gd name="T86" fmla="*/ 858 w 1882"/>
                <a:gd name="T87" fmla="*/ 2847 h 3692"/>
                <a:gd name="T88" fmla="*/ 646 w 1882"/>
                <a:gd name="T89" fmla="*/ 2120 h 3692"/>
                <a:gd name="T90" fmla="*/ 493 w 1882"/>
                <a:gd name="T91" fmla="*/ 1764 h 3692"/>
                <a:gd name="T92" fmla="*/ 639 w 1882"/>
                <a:gd name="T93" fmla="*/ 1414 h 3692"/>
                <a:gd name="T94" fmla="*/ 990 w 1882"/>
                <a:gd name="T95" fmla="*/ 1268 h 3692"/>
                <a:gd name="T96" fmla="*/ 672 w 1882"/>
                <a:gd name="T97" fmla="*/ 199 h 3692"/>
                <a:gd name="T98" fmla="*/ 1110 w 1882"/>
                <a:gd name="T99" fmla="*/ 149 h 3692"/>
                <a:gd name="T100" fmla="*/ 1709 w 1882"/>
                <a:gd name="T101" fmla="*/ 49 h 3692"/>
                <a:gd name="T102" fmla="*/ 1638 w 1882"/>
                <a:gd name="T103" fmla="*/ 2145 h 3692"/>
                <a:gd name="T104" fmla="*/ 170 w 1882"/>
                <a:gd name="T105" fmla="*/ 3060 h 3692"/>
                <a:gd name="T106" fmla="*/ 3 w 1882"/>
                <a:gd name="T107" fmla="*/ 2893 h 3692"/>
                <a:gd name="T108" fmla="*/ 74 w 1882"/>
                <a:gd name="T109" fmla="*/ 49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2" h="3692">
                  <a:moveTo>
                    <a:pt x="990" y="1549"/>
                  </a:moveTo>
                  <a:lnTo>
                    <a:pt x="951" y="1553"/>
                  </a:lnTo>
                  <a:lnTo>
                    <a:pt x="915" y="1563"/>
                  </a:lnTo>
                  <a:lnTo>
                    <a:pt x="882" y="1579"/>
                  </a:lnTo>
                  <a:lnTo>
                    <a:pt x="852" y="1600"/>
                  </a:lnTo>
                  <a:lnTo>
                    <a:pt x="826" y="1626"/>
                  </a:lnTo>
                  <a:lnTo>
                    <a:pt x="804" y="1656"/>
                  </a:lnTo>
                  <a:lnTo>
                    <a:pt x="789" y="1690"/>
                  </a:lnTo>
                  <a:lnTo>
                    <a:pt x="779" y="1726"/>
                  </a:lnTo>
                  <a:lnTo>
                    <a:pt x="775" y="1764"/>
                  </a:lnTo>
                  <a:lnTo>
                    <a:pt x="779" y="1799"/>
                  </a:lnTo>
                  <a:lnTo>
                    <a:pt x="787" y="1831"/>
                  </a:lnTo>
                  <a:lnTo>
                    <a:pt x="800" y="1863"/>
                  </a:lnTo>
                  <a:lnTo>
                    <a:pt x="818" y="1890"/>
                  </a:lnTo>
                  <a:lnTo>
                    <a:pt x="839" y="1915"/>
                  </a:lnTo>
                  <a:lnTo>
                    <a:pt x="865" y="1937"/>
                  </a:lnTo>
                  <a:lnTo>
                    <a:pt x="894" y="1953"/>
                  </a:lnTo>
                  <a:lnTo>
                    <a:pt x="894" y="1839"/>
                  </a:lnTo>
                  <a:lnTo>
                    <a:pt x="896" y="1815"/>
                  </a:lnTo>
                  <a:lnTo>
                    <a:pt x="904" y="1793"/>
                  </a:lnTo>
                  <a:lnTo>
                    <a:pt x="916" y="1774"/>
                  </a:lnTo>
                  <a:lnTo>
                    <a:pt x="932" y="1758"/>
                  </a:lnTo>
                  <a:lnTo>
                    <a:pt x="952" y="1745"/>
                  </a:lnTo>
                  <a:lnTo>
                    <a:pt x="974" y="1738"/>
                  </a:lnTo>
                  <a:lnTo>
                    <a:pt x="999" y="1735"/>
                  </a:lnTo>
                  <a:lnTo>
                    <a:pt x="1009" y="1735"/>
                  </a:lnTo>
                  <a:lnTo>
                    <a:pt x="1033" y="1738"/>
                  </a:lnTo>
                  <a:lnTo>
                    <a:pt x="1055" y="1745"/>
                  </a:lnTo>
                  <a:lnTo>
                    <a:pt x="1074" y="1758"/>
                  </a:lnTo>
                  <a:lnTo>
                    <a:pt x="1090" y="1774"/>
                  </a:lnTo>
                  <a:lnTo>
                    <a:pt x="1103" y="1794"/>
                  </a:lnTo>
                  <a:lnTo>
                    <a:pt x="1110" y="1815"/>
                  </a:lnTo>
                  <a:lnTo>
                    <a:pt x="1114" y="1839"/>
                  </a:lnTo>
                  <a:lnTo>
                    <a:pt x="1114" y="1938"/>
                  </a:lnTo>
                  <a:lnTo>
                    <a:pt x="1139" y="1916"/>
                  </a:lnTo>
                  <a:lnTo>
                    <a:pt x="1161" y="1892"/>
                  </a:lnTo>
                  <a:lnTo>
                    <a:pt x="1180" y="1863"/>
                  </a:lnTo>
                  <a:lnTo>
                    <a:pt x="1193" y="1832"/>
                  </a:lnTo>
                  <a:lnTo>
                    <a:pt x="1201" y="1799"/>
                  </a:lnTo>
                  <a:lnTo>
                    <a:pt x="1204" y="1764"/>
                  </a:lnTo>
                  <a:lnTo>
                    <a:pt x="1201" y="1726"/>
                  </a:lnTo>
                  <a:lnTo>
                    <a:pt x="1190" y="1689"/>
                  </a:lnTo>
                  <a:lnTo>
                    <a:pt x="1175" y="1656"/>
                  </a:lnTo>
                  <a:lnTo>
                    <a:pt x="1154" y="1626"/>
                  </a:lnTo>
                  <a:lnTo>
                    <a:pt x="1128" y="1600"/>
                  </a:lnTo>
                  <a:lnTo>
                    <a:pt x="1098" y="1579"/>
                  </a:lnTo>
                  <a:lnTo>
                    <a:pt x="1065" y="1563"/>
                  </a:lnTo>
                  <a:lnTo>
                    <a:pt x="1029" y="1553"/>
                  </a:lnTo>
                  <a:lnTo>
                    <a:pt x="990" y="1549"/>
                  </a:lnTo>
                  <a:close/>
                  <a:moveTo>
                    <a:pt x="990" y="1320"/>
                  </a:moveTo>
                  <a:lnTo>
                    <a:pt x="935" y="1323"/>
                  </a:lnTo>
                  <a:lnTo>
                    <a:pt x="880" y="1332"/>
                  </a:lnTo>
                  <a:lnTo>
                    <a:pt x="829" y="1349"/>
                  </a:lnTo>
                  <a:lnTo>
                    <a:pt x="781" y="1371"/>
                  </a:lnTo>
                  <a:lnTo>
                    <a:pt x="736" y="1398"/>
                  </a:lnTo>
                  <a:lnTo>
                    <a:pt x="694" y="1431"/>
                  </a:lnTo>
                  <a:lnTo>
                    <a:pt x="657" y="1468"/>
                  </a:lnTo>
                  <a:lnTo>
                    <a:pt x="624" y="1510"/>
                  </a:lnTo>
                  <a:lnTo>
                    <a:pt x="596" y="1555"/>
                  </a:lnTo>
                  <a:lnTo>
                    <a:pt x="574" y="1603"/>
                  </a:lnTo>
                  <a:lnTo>
                    <a:pt x="558" y="1655"/>
                  </a:lnTo>
                  <a:lnTo>
                    <a:pt x="548" y="1708"/>
                  </a:lnTo>
                  <a:lnTo>
                    <a:pt x="544" y="1764"/>
                  </a:lnTo>
                  <a:lnTo>
                    <a:pt x="549" y="1821"/>
                  </a:lnTo>
                  <a:lnTo>
                    <a:pt x="559" y="1875"/>
                  </a:lnTo>
                  <a:lnTo>
                    <a:pt x="575" y="1928"/>
                  </a:lnTo>
                  <a:lnTo>
                    <a:pt x="599" y="1976"/>
                  </a:lnTo>
                  <a:lnTo>
                    <a:pt x="628" y="2022"/>
                  </a:lnTo>
                  <a:lnTo>
                    <a:pt x="661" y="2063"/>
                  </a:lnTo>
                  <a:lnTo>
                    <a:pt x="701" y="2100"/>
                  </a:lnTo>
                  <a:lnTo>
                    <a:pt x="744" y="2133"/>
                  </a:lnTo>
                  <a:lnTo>
                    <a:pt x="790" y="2161"/>
                  </a:lnTo>
                  <a:lnTo>
                    <a:pt x="840" y="2182"/>
                  </a:lnTo>
                  <a:lnTo>
                    <a:pt x="894" y="2197"/>
                  </a:lnTo>
                  <a:lnTo>
                    <a:pt x="894" y="2063"/>
                  </a:lnTo>
                  <a:lnTo>
                    <a:pt x="852" y="2047"/>
                  </a:lnTo>
                  <a:lnTo>
                    <a:pt x="815" y="2025"/>
                  </a:lnTo>
                  <a:lnTo>
                    <a:pt x="780" y="1998"/>
                  </a:lnTo>
                  <a:lnTo>
                    <a:pt x="750" y="1968"/>
                  </a:lnTo>
                  <a:lnTo>
                    <a:pt x="723" y="1933"/>
                  </a:lnTo>
                  <a:lnTo>
                    <a:pt x="702" y="1895"/>
                  </a:lnTo>
                  <a:lnTo>
                    <a:pt x="687" y="1853"/>
                  </a:lnTo>
                  <a:lnTo>
                    <a:pt x="677" y="1809"/>
                  </a:lnTo>
                  <a:lnTo>
                    <a:pt x="673" y="1764"/>
                  </a:lnTo>
                  <a:lnTo>
                    <a:pt x="677" y="1718"/>
                  </a:lnTo>
                  <a:lnTo>
                    <a:pt x="687" y="1672"/>
                  </a:lnTo>
                  <a:lnTo>
                    <a:pt x="703" y="1631"/>
                  </a:lnTo>
                  <a:lnTo>
                    <a:pt x="724" y="1592"/>
                  </a:lnTo>
                  <a:lnTo>
                    <a:pt x="751" y="1556"/>
                  </a:lnTo>
                  <a:lnTo>
                    <a:pt x="782" y="1525"/>
                  </a:lnTo>
                  <a:lnTo>
                    <a:pt x="817" y="1498"/>
                  </a:lnTo>
                  <a:lnTo>
                    <a:pt x="857" y="1477"/>
                  </a:lnTo>
                  <a:lnTo>
                    <a:pt x="899" y="1461"/>
                  </a:lnTo>
                  <a:lnTo>
                    <a:pt x="943" y="1451"/>
                  </a:lnTo>
                  <a:lnTo>
                    <a:pt x="990" y="1447"/>
                  </a:lnTo>
                  <a:lnTo>
                    <a:pt x="1037" y="1451"/>
                  </a:lnTo>
                  <a:lnTo>
                    <a:pt x="1081" y="1461"/>
                  </a:lnTo>
                  <a:lnTo>
                    <a:pt x="1123" y="1477"/>
                  </a:lnTo>
                  <a:lnTo>
                    <a:pt x="1162" y="1498"/>
                  </a:lnTo>
                  <a:lnTo>
                    <a:pt x="1197" y="1525"/>
                  </a:lnTo>
                  <a:lnTo>
                    <a:pt x="1229" y="1556"/>
                  </a:lnTo>
                  <a:lnTo>
                    <a:pt x="1255" y="1592"/>
                  </a:lnTo>
                  <a:lnTo>
                    <a:pt x="1278" y="1631"/>
                  </a:lnTo>
                  <a:lnTo>
                    <a:pt x="1294" y="1672"/>
                  </a:lnTo>
                  <a:lnTo>
                    <a:pt x="1303" y="1718"/>
                  </a:lnTo>
                  <a:lnTo>
                    <a:pt x="1307" y="1764"/>
                  </a:lnTo>
                  <a:lnTo>
                    <a:pt x="1303" y="1812"/>
                  </a:lnTo>
                  <a:lnTo>
                    <a:pt x="1293" y="1857"/>
                  </a:lnTo>
                  <a:lnTo>
                    <a:pt x="1275" y="1900"/>
                  </a:lnTo>
                  <a:lnTo>
                    <a:pt x="1253" y="1940"/>
                  </a:lnTo>
                  <a:lnTo>
                    <a:pt x="1224" y="1975"/>
                  </a:lnTo>
                  <a:lnTo>
                    <a:pt x="1191" y="2006"/>
                  </a:lnTo>
                  <a:lnTo>
                    <a:pt x="1154" y="2033"/>
                  </a:lnTo>
                  <a:lnTo>
                    <a:pt x="1114" y="2054"/>
                  </a:lnTo>
                  <a:lnTo>
                    <a:pt x="1114" y="2189"/>
                  </a:lnTo>
                  <a:lnTo>
                    <a:pt x="1162" y="2171"/>
                  </a:lnTo>
                  <a:lnTo>
                    <a:pt x="1209" y="2148"/>
                  </a:lnTo>
                  <a:lnTo>
                    <a:pt x="1252" y="2120"/>
                  </a:lnTo>
                  <a:lnTo>
                    <a:pt x="1291" y="2088"/>
                  </a:lnTo>
                  <a:lnTo>
                    <a:pt x="1327" y="2052"/>
                  </a:lnTo>
                  <a:lnTo>
                    <a:pt x="1359" y="2011"/>
                  </a:lnTo>
                  <a:lnTo>
                    <a:pt x="1386" y="1967"/>
                  </a:lnTo>
                  <a:lnTo>
                    <a:pt x="1407" y="1919"/>
                  </a:lnTo>
                  <a:lnTo>
                    <a:pt x="1423" y="1870"/>
                  </a:lnTo>
                  <a:lnTo>
                    <a:pt x="1432" y="1817"/>
                  </a:lnTo>
                  <a:lnTo>
                    <a:pt x="1436" y="1764"/>
                  </a:lnTo>
                  <a:lnTo>
                    <a:pt x="1432" y="1708"/>
                  </a:lnTo>
                  <a:lnTo>
                    <a:pt x="1422" y="1655"/>
                  </a:lnTo>
                  <a:lnTo>
                    <a:pt x="1405" y="1603"/>
                  </a:lnTo>
                  <a:lnTo>
                    <a:pt x="1383" y="1555"/>
                  </a:lnTo>
                  <a:lnTo>
                    <a:pt x="1355" y="1510"/>
                  </a:lnTo>
                  <a:lnTo>
                    <a:pt x="1323" y="1468"/>
                  </a:lnTo>
                  <a:lnTo>
                    <a:pt x="1286" y="1431"/>
                  </a:lnTo>
                  <a:lnTo>
                    <a:pt x="1245" y="1398"/>
                  </a:lnTo>
                  <a:lnTo>
                    <a:pt x="1200" y="1371"/>
                  </a:lnTo>
                  <a:lnTo>
                    <a:pt x="1151" y="1349"/>
                  </a:lnTo>
                  <a:lnTo>
                    <a:pt x="1100" y="1332"/>
                  </a:lnTo>
                  <a:lnTo>
                    <a:pt x="1046" y="1323"/>
                  </a:lnTo>
                  <a:lnTo>
                    <a:pt x="990" y="1320"/>
                  </a:lnTo>
                  <a:close/>
                  <a:moveTo>
                    <a:pt x="990" y="1268"/>
                  </a:moveTo>
                  <a:lnTo>
                    <a:pt x="1047" y="1272"/>
                  </a:lnTo>
                  <a:lnTo>
                    <a:pt x="1103" y="1281"/>
                  </a:lnTo>
                  <a:lnTo>
                    <a:pt x="1158" y="1298"/>
                  </a:lnTo>
                  <a:lnTo>
                    <a:pt x="1208" y="1318"/>
                  </a:lnTo>
                  <a:lnTo>
                    <a:pt x="1255" y="1345"/>
                  </a:lnTo>
                  <a:lnTo>
                    <a:pt x="1301" y="1378"/>
                  </a:lnTo>
                  <a:lnTo>
                    <a:pt x="1341" y="1414"/>
                  </a:lnTo>
                  <a:lnTo>
                    <a:pt x="1377" y="1454"/>
                  </a:lnTo>
                  <a:lnTo>
                    <a:pt x="1409" y="1498"/>
                  </a:lnTo>
                  <a:lnTo>
                    <a:pt x="1436" y="1546"/>
                  </a:lnTo>
                  <a:lnTo>
                    <a:pt x="1458" y="1597"/>
                  </a:lnTo>
                  <a:lnTo>
                    <a:pt x="1473" y="1650"/>
                  </a:lnTo>
                  <a:lnTo>
                    <a:pt x="1483" y="1706"/>
                  </a:lnTo>
                  <a:lnTo>
                    <a:pt x="1487" y="1764"/>
                  </a:lnTo>
                  <a:lnTo>
                    <a:pt x="1483" y="1821"/>
                  </a:lnTo>
                  <a:lnTo>
                    <a:pt x="1474" y="1875"/>
                  </a:lnTo>
                  <a:lnTo>
                    <a:pt x="1458" y="1928"/>
                  </a:lnTo>
                  <a:lnTo>
                    <a:pt x="1437" y="1977"/>
                  </a:lnTo>
                  <a:lnTo>
                    <a:pt x="1411" y="2025"/>
                  </a:lnTo>
                  <a:lnTo>
                    <a:pt x="1380" y="2068"/>
                  </a:lnTo>
                  <a:lnTo>
                    <a:pt x="1345" y="2109"/>
                  </a:lnTo>
                  <a:lnTo>
                    <a:pt x="1305" y="2145"/>
                  </a:lnTo>
                  <a:lnTo>
                    <a:pt x="1262" y="2176"/>
                  </a:lnTo>
                  <a:lnTo>
                    <a:pt x="1215" y="2204"/>
                  </a:lnTo>
                  <a:lnTo>
                    <a:pt x="1166" y="2226"/>
                  </a:lnTo>
                  <a:lnTo>
                    <a:pt x="1114" y="2242"/>
                  </a:lnTo>
                  <a:lnTo>
                    <a:pt x="1114" y="2515"/>
                  </a:lnTo>
                  <a:lnTo>
                    <a:pt x="1146" y="2515"/>
                  </a:lnTo>
                  <a:lnTo>
                    <a:pt x="1146" y="2399"/>
                  </a:lnTo>
                  <a:lnTo>
                    <a:pt x="1150" y="2374"/>
                  </a:lnTo>
                  <a:lnTo>
                    <a:pt x="1157" y="2353"/>
                  </a:lnTo>
                  <a:lnTo>
                    <a:pt x="1169" y="2334"/>
                  </a:lnTo>
                  <a:lnTo>
                    <a:pt x="1186" y="2317"/>
                  </a:lnTo>
                  <a:lnTo>
                    <a:pt x="1204" y="2306"/>
                  </a:lnTo>
                  <a:lnTo>
                    <a:pt x="1226" y="2298"/>
                  </a:lnTo>
                  <a:lnTo>
                    <a:pt x="1250" y="2295"/>
                  </a:lnTo>
                  <a:lnTo>
                    <a:pt x="1261" y="2295"/>
                  </a:lnTo>
                  <a:lnTo>
                    <a:pt x="1284" y="2298"/>
                  </a:lnTo>
                  <a:lnTo>
                    <a:pt x="1307" y="2306"/>
                  </a:lnTo>
                  <a:lnTo>
                    <a:pt x="1326" y="2317"/>
                  </a:lnTo>
                  <a:lnTo>
                    <a:pt x="1341" y="2334"/>
                  </a:lnTo>
                  <a:lnTo>
                    <a:pt x="1354" y="2353"/>
                  </a:lnTo>
                  <a:lnTo>
                    <a:pt x="1362" y="2374"/>
                  </a:lnTo>
                  <a:lnTo>
                    <a:pt x="1365" y="2399"/>
                  </a:lnTo>
                  <a:lnTo>
                    <a:pt x="1365" y="2515"/>
                  </a:lnTo>
                  <a:lnTo>
                    <a:pt x="1405" y="2515"/>
                  </a:lnTo>
                  <a:lnTo>
                    <a:pt x="1405" y="2399"/>
                  </a:lnTo>
                  <a:lnTo>
                    <a:pt x="1408" y="2374"/>
                  </a:lnTo>
                  <a:lnTo>
                    <a:pt x="1416" y="2353"/>
                  </a:lnTo>
                  <a:lnTo>
                    <a:pt x="1427" y="2334"/>
                  </a:lnTo>
                  <a:lnTo>
                    <a:pt x="1444" y="2317"/>
                  </a:lnTo>
                  <a:lnTo>
                    <a:pt x="1462" y="2306"/>
                  </a:lnTo>
                  <a:lnTo>
                    <a:pt x="1484" y="2298"/>
                  </a:lnTo>
                  <a:lnTo>
                    <a:pt x="1509" y="2295"/>
                  </a:lnTo>
                  <a:lnTo>
                    <a:pt x="1520" y="2295"/>
                  </a:lnTo>
                  <a:lnTo>
                    <a:pt x="1544" y="2298"/>
                  </a:lnTo>
                  <a:lnTo>
                    <a:pt x="1566" y="2306"/>
                  </a:lnTo>
                  <a:lnTo>
                    <a:pt x="1584" y="2317"/>
                  </a:lnTo>
                  <a:lnTo>
                    <a:pt x="1601" y="2334"/>
                  </a:lnTo>
                  <a:lnTo>
                    <a:pt x="1612" y="2353"/>
                  </a:lnTo>
                  <a:lnTo>
                    <a:pt x="1620" y="2374"/>
                  </a:lnTo>
                  <a:lnTo>
                    <a:pt x="1623" y="2399"/>
                  </a:lnTo>
                  <a:lnTo>
                    <a:pt x="1623" y="2515"/>
                  </a:lnTo>
                  <a:lnTo>
                    <a:pt x="1663" y="2515"/>
                  </a:lnTo>
                  <a:lnTo>
                    <a:pt x="1663" y="2399"/>
                  </a:lnTo>
                  <a:lnTo>
                    <a:pt x="1666" y="2374"/>
                  </a:lnTo>
                  <a:lnTo>
                    <a:pt x="1674" y="2353"/>
                  </a:lnTo>
                  <a:lnTo>
                    <a:pt x="1686" y="2334"/>
                  </a:lnTo>
                  <a:lnTo>
                    <a:pt x="1702" y="2317"/>
                  </a:lnTo>
                  <a:lnTo>
                    <a:pt x="1722" y="2306"/>
                  </a:lnTo>
                  <a:lnTo>
                    <a:pt x="1742" y="2298"/>
                  </a:lnTo>
                  <a:lnTo>
                    <a:pt x="1767" y="2295"/>
                  </a:lnTo>
                  <a:lnTo>
                    <a:pt x="1777" y="2295"/>
                  </a:lnTo>
                  <a:lnTo>
                    <a:pt x="1802" y="2298"/>
                  </a:lnTo>
                  <a:lnTo>
                    <a:pt x="1824" y="2306"/>
                  </a:lnTo>
                  <a:lnTo>
                    <a:pt x="1842" y="2317"/>
                  </a:lnTo>
                  <a:lnTo>
                    <a:pt x="1859" y="2334"/>
                  </a:lnTo>
                  <a:lnTo>
                    <a:pt x="1872" y="2353"/>
                  </a:lnTo>
                  <a:lnTo>
                    <a:pt x="1878" y="2374"/>
                  </a:lnTo>
                  <a:lnTo>
                    <a:pt x="1882" y="2399"/>
                  </a:lnTo>
                  <a:lnTo>
                    <a:pt x="1882" y="2617"/>
                  </a:lnTo>
                  <a:lnTo>
                    <a:pt x="1881" y="2617"/>
                  </a:lnTo>
                  <a:lnTo>
                    <a:pt x="1881" y="2618"/>
                  </a:lnTo>
                  <a:lnTo>
                    <a:pt x="1881" y="3253"/>
                  </a:lnTo>
                  <a:lnTo>
                    <a:pt x="1881" y="3255"/>
                  </a:lnTo>
                  <a:lnTo>
                    <a:pt x="1881" y="3261"/>
                  </a:lnTo>
                  <a:lnTo>
                    <a:pt x="1880" y="3270"/>
                  </a:lnTo>
                  <a:lnTo>
                    <a:pt x="1878" y="3283"/>
                  </a:lnTo>
                  <a:lnTo>
                    <a:pt x="1877" y="3298"/>
                  </a:lnTo>
                  <a:lnTo>
                    <a:pt x="1874" y="3316"/>
                  </a:lnTo>
                  <a:lnTo>
                    <a:pt x="1870" y="3336"/>
                  </a:lnTo>
                  <a:lnTo>
                    <a:pt x="1865" y="3359"/>
                  </a:lnTo>
                  <a:lnTo>
                    <a:pt x="1858" y="3383"/>
                  </a:lnTo>
                  <a:lnTo>
                    <a:pt x="1849" y="3407"/>
                  </a:lnTo>
                  <a:lnTo>
                    <a:pt x="1839" y="3434"/>
                  </a:lnTo>
                  <a:lnTo>
                    <a:pt x="1826" y="3459"/>
                  </a:lnTo>
                  <a:lnTo>
                    <a:pt x="1812" y="3486"/>
                  </a:lnTo>
                  <a:lnTo>
                    <a:pt x="1795" y="3511"/>
                  </a:lnTo>
                  <a:lnTo>
                    <a:pt x="1775" y="3538"/>
                  </a:lnTo>
                  <a:lnTo>
                    <a:pt x="1752" y="3562"/>
                  </a:lnTo>
                  <a:lnTo>
                    <a:pt x="1726" y="3586"/>
                  </a:lnTo>
                  <a:lnTo>
                    <a:pt x="1697" y="3608"/>
                  </a:lnTo>
                  <a:lnTo>
                    <a:pt x="1665" y="3629"/>
                  </a:lnTo>
                  <a:lnTo>
                    <a:pt x="1629" y="3647"/>
                  </a:lnTo>
                  <a:lnTo>
                    <a:pt x="1589" y="3662"/>
                  </a:lnTo>
                  <a:lnTo>
                    <a:pt x="1545" y="3675"/>
                  </a:lnTo>
                  <a:lnTo>
                    <a:pt x="1497" y="3684"/>
                  </a:lnTo>
                  <a:lnTo>
                    <a:pt x="1445" y="3690"/>
                  </a:lnTo>
                  <a:lnTo>
                    <a:pt x="1388" y="3692"/>
                  </a:lnTo>
                  <a:lnTo>
                    <a:pt x="1329" y="3690"/>
                  </a:lnTo>
                  <a:lnTo>
                    <a:pt x="1274" y="3685"/>
                  </a:lnTo>
                  <a:lnTo>
                    <a:pt x="1223" y="3676"/>
                  </a:lnTo>
                  <a:lnTo>
                    <a:pt x="1178" y="3666"/>
                  </a:lnTo>
                  <a:lnTo>
                    <a:pt x="1136" y="3652"/>
                  </a:lnTo>
                  <a:lnTo>
                    <a:pt x="1097" y="3636"/>
                  </a:lnTo>
                  <a:lnTo>
                    <a:pt x="1064" y="3618"/>
                  </a:lnTo>
                  <a:lnTo>
                    <a:pt x="1033" y="3598"/>
                  </a:lnTo>
                  <a:lnTo>
                    <a:pt x="1005" y="3579"/>
                  </a:lnTo>
                  <a:lnTo>
                    <a:pt x="982" y="3557"/>
                  </a:lnTo>
                  <a:lnTo>
                    <a:pt x="961" y="3536"/>
                  </a:lnTo>
                  <a:lnTo>
                    <a:pt x="944" y="3514"/>
                  </a:lnTo>
                  <a:lnTo>
                    <a:pt x="930" y="3492"/>
                  </a:lnTo>
                  <a:lnTo>
                    <a:pt x="918" y="3471"/>
                  </a:lnTo>
                  <a:lnTo>
                    <a:pt x="909" y="3451"/>
                  </a:lnTo>
                  <a:lnTo>
                    <a:pt x="907" y="3448"/>
                  </a:lnTo>
                  <a:lnTo>
                    <a:pt x="902" y="3441"/>
                  </a:lnTo>
                  <a:lnTo>
                    <a:pt x="895" y="3428"/>
                  </a:lnTo>
                  <a:lnTo>
                    <a:pt x="886" y="3410"/>
                  </a:lnTo>
                  <a:lnTo>
                    <a:pt x="873" y="3390"/>
                  </a:lnTo>
                  <a:lnTo>
                    <a:pt x="859" y="3365"/>
                  </a:lnTo>
                  <a:lnTo>
                    <a:pt x="844" y="3337"/>
                  </a:lnTo>
                  <a:lnTo>
                    <a:pt x="826" y="3307"/>
                  </a:lnTo>
                  <a:lnTo>
                    <a:pt x="808" y="3275"/>
                  </a:lnTo>
                  <a:lnTo>
                    <a:pt x="788" y="3241"/>
                  </a:lnTo>
                  <a:lnTo>
                    <a:pt x="768" y="3205"/>
                  </a:lnTo>
                  <a:lnTo>
                    <a:pt x="747" y="3168"/>
                  </a:lnTo>
                  <a:lnTo>
                    <a:pt x="727" y="3131"/>
                  </a:lnTo>
                  <a:lnTo>
                    <a:pt x="704" y="3094"/>
                  </a:lnTo>
                  <a:lnTo>
                    <a:pt x="684" y="3055"/>
                  </a:lnTo>
                  <a:lnTo>
                    <a:pt x="663" y="3019"/>
                  </a:lnTo>
                  <a:lnTo>
                    <a:pt x="643" y="2983"/>
                  </a:lnTo>
                  <a:lnTo>
                    <a:pt x="623" y="2949"/>
                  </a:lnTo>
                  <a:lnTo>
                    <a:pt x="604" y="2916"/>
                  </a:lnTo>
                  <a:lnTo>
                    <a:pt x="588" y="2886"/>
                  </a:lnTo>
                  <a:lnTo>
                    <a:pt x="573" y="2858"/>
                  </a:lnTo>
                  <a:lnTo>
                    <a:pt x="559" y="2833"/>
                  </a:lnTo>
                  <a:lnTo>
                    <a:pt x="548" y="2812"/>
                  </a:lnTo>
                  <a:lnTo>
                    <a:pt x="538" y="2794"/>
                  </a:lnTo>
                  <a:lnTo>
                    <a:pt x="525" y="2764"/>
                  </a:lnTo>
                  <a:lnTo>
                    <a:pt x="517" y="2737"/>
                  </a:lnTo>
                  <a:lnTo>
                    <a:pt x="515" y="2712"/>
                  </a:lnTo>
                  <a:lnTo>
                    <a:pt x="517" y="2690"/>
                  </a:lnTo>
                  <a:lnTo>
                    <a:pt x="523" y="2670"/>
                  </a:lnTo>
                  <a:lnTo>
                    <a:pt x="534" y="2654"/>
                  </a:lnTo>
                  <a:lnTo>
                    <a:pt x="546" y="2640"/>
                  </a:lnTo>
                  <a:lnTo>
                    <a:pt x="561" y="2630"/>
                  </a:lnTo>
                  <a:lnTo>
                    <a:pt x="580" y="2623"/>
                  </a:lnTo>
                  <a:lnTo>
                    <a:pt x="601" y="2619"/>
                  </a:lnTo>
                  <a:lnTo>
                    <a:pt x="622" y="2618"/>
                  </a:lnTo>
                  <a:lnTo>
                    <a:pt x="645" y="2621"/>
                  </a:lnTo>
                  <a:lnTo>
                    <a:pt x="668" y="2632"/>
                  </a:lnTo>
                  <a:lnTo>
                    <a:pt x="693" y="2648"/>
                  </a:lnTo>
                  <a:lnTo>
                    <a:pt x="716" y="2671"/>
                  </a:lnTo>
                  <a:lnTo>
                    <a:pt x="742" y="2700"/>
                  </a:lnTo>
                  <a:lnTo>
                    <a:pt x="768" y="2733"/>
                  </a:lnTo>
                  <a:lnTo>
                    <a:pt x="796" y="2769"/>
                  </a:lnTo>
                  <a:lnTo>
                    <a:pt x="825" y="2807"/>
                  </a:lnTo>
                  <a:lnTo>
                    <a:pt x="858" y="2847"/>
                  </a:lnTo>
                  <a:lnTo>
                    <a:pt x="894" y="2886"/>
                  </a:lnTo>
                  <a:lnTo>
                    <a:pt x="894" y="2249"/>
                  </a:lnTo>
                  <a:lnTo>
                    <a:pt x="838" y="2235"/>
                  </a:lnTo>
                  <a:lnTo>
                    <a:pt x="785" y="2214"/>
                  </a:lnTo>
                  <a:lnTo>
                    <a:pt x="735" y="2189"/>
                  </a:lnTo>
                  <a:lnTo>
                    <a:pt x="688" y="2157"/>
                  </a:lnTo>
                  <a:lnTo>
                    <a:pt x="646" y="2120"/>
                  </a:lnTo>
                  <a:lnTo>
                    <a:pt x="608" y="2080"/>
                  </a:lnTo>
                  <a:lnTo>
                    <a:pt x="574" y="2035"/>
                  </a:lnTo>
                  <a:lnTo>
                    <a:pt x="546" y="1987"/>
                  </a:lnTo>
                  <a:lnTo>
                    <a:pt x="524" y="1935"/>
                  </a:lnTo>
                  <a:lnTo>
                    <a:pt x="507" y="1880"/>
                  </a:lnTo>
                  <a:lnTo>
                    <a:pt x="498" y="1823"/>
                  </a:lnTo>
                  <a:lnTo>
                    <a:pt x="493" y="1764"/>
                  </a:lnTo>
                  <a:lnTo>
                    <a:pt x="496" y="1706"/>
                  </a:lnTo>
                  <a:lnTo>
                    <a:pt x="507" y="1650"/>
                  </a:lnTo>
                  <a:lnTo>
                    <a:pt x="522" y="1597"/>
                  </a:lnTo>
                  <a:lnTo>
                    <a:pt x="544" y="1546"/>
                  </a:lnTo>
                  <a:lnTo>
                    <a:pt x="571" y="1498"/>
                  </a:lnTo>
                  <a:lnTo>
                    <a:pt x="602" y="1454"/>
                  </a:lnTo>
                  <a:lnTo>
                    <a:pt x="639" y="1414"/>
                  </a:lnTo>
                  <a:lnTo>
                    <a:pt x="680" y="1378"/>
                  </a:lnTo>
                  <a:lnTo>
                    <a:pt x="724" y="1345"/>
                  </a:lnTo>
                  <a:lnTo>
                    <a:pt x="772" y="1318"/>
                  </a:lnTo>
                  <a:lnTo>
                    <a:pt x="823" y="1298"/>
                  </a:lnTo>
                  <a:lnTo>
                    <a:pt x="876" y="1281"/>
                  </a:lnTo>
                  <a:lnTo>
                    <a:pt x="932" y="1272"/>
                  </a:lnTo>
                  <a:lnTo>
                    <a:pt x="990" y="1268"/>
                  </a:lnTo>
                  <a:close/>
                  <a:moveTo>
                    <a:pt x="672" y="149"/>
                  </a:moveTo>
                  <a:lnTo>
                    <a:pt x="660" y="152"/>
                  </a:lnTo>
                  <a:lnTo>
                    <a:pt x="651" y="162"/>
                  </a:lnTo>
                  <a:lnTo>
                    <a:pt x="647" y="174"/>
                  </a:lnTo>
                  <a:lnTo>
                    <a:pt x="651" y="187"/>
                  </a:lnTo>
                  <a:lnTo>
                    <a:pt x="660" y="195"/>
                  </a:lnTo>
                  <a:lnTo>
                    <a:pt x="672" y="199"/>
                  </a:lnTo>
                  <a:lnTo>
                    <a:pt x="1110" y="199"/>
                  </a:lnTo>
                  <a:lnTo>
                    <a:pt x="1123" y="195"/>
                  </a:lnTo>
                  <a:lnTo>
                    <a:pt x="1132" y="187"/>
                  </a:lnTo>
                  <a:lnTo>
                    <a:pt x="1136" y="174"/>
                  </a:lnTo>
                  <a:lnTo>
                    <a:pt x="1132" y="162"/>
                  </a:lnTo>
                  <a:lnTo>
                    <a:pt x="1123" y="152"/>
                  </a:lnTo>
                  <a:lnTo>
                    <a:pt x="1110" y="149"/>
                  </a:lnTo>
                  <a:lnTo>
                    <a:pt x="672" y="149"/>
                  </a:lnTo>
                  <a:close/>
                  <a:moveTo>
                    <a:pt x="207" y="0"/>
                  </a:moveTo>
                  <a:lnTo>
                    <a:pt x="1575" y="0"/>
                  </a:lnTo>
                  <a:lnTo>
                    <a:pt x="1612" y="3"/>
                  </a:lnTo>
                  <a:lnTo>
                    <a:pt x="1647" y="13"/>
                  </a:lnTo>
                  <a:lnTo>
                    <a:pt x="1680" y="28"/>
                  </a:lnTo>
                  <a:lnTo>
                    <a:pt x="1709" y="49"/>
                  </a:lnTo>
                  <a:lnTo>
                    <a:pt x="1733" y="73"/>
                  </a:lnTo>
                  <a:lnTo>
                    <a:pt x="1754" y="102"/>
                  </a:lnTo>
                  <a:lnTo>
                    <a:pt x="1769" y="135"/>
                  </a:lnTo>
                  <a:lnTo>
                    <a:pt x="1780" y="170"/>
                  </a:lnTo>
                  <a:lnTo>
                    <a:pt x="1783" y="207"/>
                  </a:lnTo>
                  <a:lnTo>
                    <a:pt x="1783" y="2145"/>
                  </a:lnTo>
                  <a:lnTo>
                    <a:pt x="1638" y="2145"/>
                  </a:lnTo>
                  <a:lnTo>
                    <a:pt x="1638" y="327"/>
                  </a:lnTo>
                  <a:lnTo>
                    <a:pt x="144" y="327"/>
                  </a:lnTo>
                  <a:lnTo>
                    <a:pt x="144" y="2681"/>
                  </a:lnTo>
                  <a:lnTo>
                    <a:pt x="374" y="2681"/>
                  </a:lnTo>
                  <a:lnTo>
                    <a:pt x="579" y="3063"/>
                  </a:lnTo>
                  <a:lnTo>
                    <a:pt x="207" y="3063"/>
                  </a:lnTo>
                  <a:lnTo>
                    <a:pt x="170" y="3060"/>
                  </a:lnTo>
                  <a:lnTo>
                    <a:pt x="135" y="3050"/>
                  </a:lnTo>
                  <a:lnTo>
                    <a:pt x="103" y="3034"/>
                  </a:lnTo>
                  <a:lnTo>
                    <a:pt x="74" y="3014"/>
                  </a:lnTo>
                  <a:lnTo>
                    <a:pt x="49" y="2989"/>
                  </a:lnTo>
                  <a:lnTo>
                    <a:pt x="28" y="2960"/>
                  </a:lnTo>
                  <a:lnTo>
                    <a:pt x="13" y="2928"/>
                  </a:lnTo>
                  <a:lnTo>
                    <a:pt x="3" y="2893"/>
                  </a:lnTo>
                  <a:lnTo>
                    <a:pt x="0" y="2856"/>
                  </a:lnTo>
                  <a:lnTo>
                    <a:pt x="0" y="207"/>
                  </a:lnTo>
                  <a:lnTo>
                    <a:pt x="3" y="170"/>
                  </a:lnTo>
                  <a:lnTo>
                    <a:pt x="13" y="135"/>
                  </a:lnTo>
                  <a:lnTo>
                    <a:pt x="28" y="102"/>
                  </a:lnTo>
                  <a:lnTo>
                    <a:pt x="49" y="73"/>
                  </a:lnTo>
                  <a:lnTo>
                    <a:pt x="74" y="49"/>
                  </a:lnTo>
                  <a:lnTo>
                    <a:pt x="103" y="28"/>
                  </a:lnTo>
                  <a:lnTo>
                    <a:pt x="135" y="13"/>
                  </a:lnTo>
                  <a:lnTo>
                    <a:pt x="170" y="3"/>
                  </a:lnTo>
                  <a:lnTo>
                    <a:pt x="20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p:nvGrpSpPr>
        <p:grpSpPr>
          <a:xfrm>
            <a:off x="4727089" y="1048871"/>
            <a:ext cx="2011680" cy="2011680"/>
            <a:chOff x="4727089" y="1048871"/>
            <a:chExt cx="2011680" cy="2011680"/>
          </a:xfrm>
        </p:grpSpPr>
        <p:sp>
          <p:nvSpPr>
            <p:cNvPr id="6" name="Oval 5"/>
            <p:cNvSpPr/>
            <p:nvPr/>
          </p:nvSpPr>
          <p:spPr>
            <a:xfrm>
              <a:off x="4727089" y="1048871"/>
              <a:ext cx="2011680" cy="2011680"/>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952999" y="2134642"/>
              <a:ext cx="1559860" cy="830997"/>
            </a:xfrm>
            <a:prstGeom prst="rect">
              <a:avLst/>
            </a:prstGeom>
          </p:spPr>
          <p:txBody>
            <a:bodyPr wrap="square">
              <a:spAutoFit/>
            </a:bodyPr>
            <a:lstStyle/>
            <a:p>
              <a:pPr algn="ctr"/>
              <a:r>
                <a:rPr lang="en-US" sz="1600" b="1" dirty="0">
                  <a:solidFill>
                    <a:schemeClr val="bg1"/>
                  </a:solidFill>
                  <a:latin typeface="Arial" panose="020B0604020202020204" pitchFamily="34" charset="0"/>
                  <a:cs typeface="Arial" panose="020B0604020202020204" pitchFamily="34" charset="0"/>
                </a:rPr>
                <a:t>Someone should assemble it</a:t>
              </a:r>
            </a:p>
          </p:txBody>
        </p:sp>
        <p:sp>
          <p:nvSpPr>
            <p:cNvPr id="59" name="Freeform 11"/>
            <p:cNvSpPr>
              <a:spLocks noEditPoints="1"/>
            </p:cNvSpPr>
            <p:nvPr/>
          </p:nvSpPr>
          <p:spPr bwMode="auto">
            <a:xfrm>
              <a:off x="5401935" y="1372214"/>
              <a:ext cx="661988" cy="706438"/>
            </a:xfrm>
            <a:custGeom>
              <a:avLst/>
              <a:gdLst>
                <a:gd name="T0" fmla="*/ 2647 w 2921"/>
                <a:gd name="T1" fmla="*/ 2601 h 3119"/>
                <a:gd name="T2" fmla="*/ 2605 w 2921"/>
                <a:gd name="T3" fmla="*/ 2654 h 3119"/>
                <a:gd name="T4" fmla="*/ 2605 w 2921"/>
                <a:gd name="T5" fmla="*/ 2719 h 3119"/>
                <a:gd name="T6" fmla="*/ 2647 w 2921"/>
                <a:gd name="T7" fmla="*/ 2773 h 3119"/>
                <a:gd name="T8" fmla="*/ 2712 w 2921"/>
                <a:gd name="T9" fmla="*/ 2787 h 3119"/>
                <a:gd name="T10" fmla="*/ 2772 w 2921"/>
                <a:gd name="T11" fmla="*/ 2759 h 3119"/>
                <a:gd name="T12" fmla="*/ 2801 w 2921"/>
                <a:gd name="T13" fmla="*/ 2698 h 3119"/>
                <a:gd name="T14" fmla="*/ 2786 w 2921"/>
                <a:gd name="T15" fmla="*/ 2633 h 3119"/>
                <a:gd name="T16" fmla="*/ 2734 w 2921"/>
                <a:gd name="T17" fmla="*/ 2590 h 3119"/>
                <a:gd name="T18" fmla="*/ 531 w 2921"/>
                <a:gd name="T19" fmla="*/ 0 h 3119"/>
                <a:gd name="T20" fmla="*/ 1169 w 2921"/>
                <a:gd name="T21" fmla="*/ 802 h 3119"/>
                <a:gd name="T22" fmla="*/ 2383 w 2921"/>
                <a:gd name="T23" fmla="*/ 372 h 3119"/>
                <a:gd name="T24" fmla="*/ 2713 w 2921"/>
                <a:gd name="T25" fmla="*/ 706 h 3119"/>
                <a:gd name="T26" fmla="*/ 2860 w 2921"/>
                <a:gd name="T27" fmla="*/ 2520 h 3119"/>
                <a:gd name="T28" fmla="*/ 2896 w 2921"/>
                <a:gd name="T29" fmla="*/ 2575 h 3119"/>
                <a:gd name="T30" fmla="*/ 2921 w 2921"/>
                <a:gd name="T31" fmla="*/ 2667 h 3119"/>
                <a:gd name="T32" fmla="*/ 2907 w 2921"/>
                <a:gd name="T33" fmla="*/ 2761 h 3119"/>
                <a:gd name="T34" fmla="*/ 2855 w 2921"/>
                <a:gd name="T35" fmla="*/ 2843 h 3119"/>
                <a:gd name="T36" fmla="*/ 2774 w 2921"/>
                <a:gd name="T37" fmla="*/ 2897 h 3119"/>
                <a:gd name="T38" fmla="*/ 2682 w 2921"/>
                <a:gd name="T39" fmla="*/ 2910 h 3119"/>
                <a:gd name="T40" fmla="*/ 2590 w 2921"/>
                <a:gd name="T41" fmla="*/ 2884 h 3119"/>
                <a:gd name="T42" fmla="*/ 2536 w 2921"/>
                <a:gd name="T43" fmla="*/ 2847 h 3119"/>
                <a:gd name="T44" fmla="*/ 1433 w 2921"/>
                <a:gd name="T45" fmla="*/ 2083 h 3119"/>
                <a:gd name="T46" fmla="*/ 1189 w 2921"/>
                <a:gd name="T47" fmla="*/ 2230 h 3119"/>
                <a:gd name="T48" fmla="*/ 1136 w 2921"/>
                <a:gd name="T49" fmla="*/ 2316 h 3119"/>
                <a:gd name="T50" fmla="*/ 1056 w 2921"/>
                <a:gd name="T51" fmla="*/ 2417 h 3119"/>
                <a:gd name="T52" fmla="*/ 957 w 2921"/>
                <a:gd name="T53" fmla="*/ 2527 h 3119"/>
                <a:gd name="T54" fmla="*/ 848 w 2921"/>
                <a:gd name="T55" fmla="*/ 2636 h 3119"/>
                <a:gd name="T56" fmla="*/ 740 w 2921"/>
                <a:gd name="T57" fmla="*/ 2736 h 3119"/>
                <a:gd name="T58" fmla="*/ 639 w 2921"/>
                <a:gd name="T59" fmla="*/ 2818 h 3119"/>
                <a:gd name="T60" fmla="*/ 556 w 2921"/>
                <a:gd name="T61" fmla="*/ 2871 h 3119"/>
                <a:gd name="T62" fmla="*/ 411 w 2921"/>
                <a:gd name="T63" fmla="*/ 3119 h 3119"/>
                <a:gd name="T64" fmla="*/ 233 w 2921"/>
                <a:gd name="T65" fmla="*/ 2578 h 3119"/>
                <a:gd name="T66" fmla="*/ 275 w 2921"/>
                <a:gd name="T67" fmla="*/ 2501 h 3119"/>
                <a:gd name="T68" fmla="*/ 349 w 2921"/>
                <a:gd name="T69" fmla="*/ 2405 h 3119"/>
                <a:gd name="T70" fmla="*/ 442 w 2921"/>
                <a:gd name="T71" fmla="*/ 2296 h 3119"/>
                <a:gd name="T72" fmla="*/ 548 w 2921"/>
                <a:gd name="T73" fmla="*/ 2186 h 3119"/>
                <a:gd name="T74" fmla="*/ 657 w 2921"/>
                <a:gd name="T75" fmla="*/ 2081 h 3119"/>
                <a:gd name="T76" fmla="*/ 761 w 2921"/>
                <a:gd name="T77" fmla="*/ 1993 h 3119"/>
                <a:gd name="T78" fmla="*/ 851 w 2921"/>
                <a:gd name="T79" fmla="*/ 1929 h 3119"/>
                <a:gd name="T80" fmla="*/ 843 w 2921"/>
                <a:gd name="T81" fmla="*/ 1849 h 3119"/>
                <a:gd name="T82" fmla="*/ 1315 w 2921"/>
                <a:gd name="T83" fmla="*/ 1606 h 3119"/>
                <a:gd name="T84" fmla="*/ 235 w 2921"/>
                <a:gd name="T85" fmla="*/ 1115 h 3119"/>
                <a:gd name="T86" fmla="*/ 472 w 2921"/>
                <a:gd name="T87" fmla="*/ 745 h 3119"/>
                <a:gd name="T88" fmla="*/ 531 w 2921"/>
                <a:gd name="T89" fmla="*/ 0 h 3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21" h="3119">
                  <a:moveTo>
                    <a:pt x="2690" y="2585"/>
                  </a:moveTo>
                  <a:lnTo>
                    <a:pt x="2667" y="2590"/>
                  </a:lnTo>
                  <a:lnTo>
                    <a:pt x="2647" y="2601"/>
                  </a:lnTo>
                  <a:lnTo>
                    <a:pt x="2628" y="2615"/>
                  </a:lnTo>
                  <a:lnTo>
                    <a:pt x="2614" y="2633"/>
                  </a:lnTo>
                  <a:lnTo>
                    <a:pt x="2605" y="2654"/>
                  </a:lnTo>
                  <a:lnTo>
                    <a:pt x="2600" y="2676"/>
                  </a:lnTo>
                  <a:lnTo>
                    <a:pt x="2601" y="2698"/>
                  </a:lnTo>
                  <a:lnTo>
                    <a:pt x="2605" y="2719"/>
                  </a:lnTo>
                  <a:lnTo>
                    <a:pt x="2615" y="2739"/>
                  </a:lnTo>
                  <a:lnTo>
                    <a:pt x="2629" y="2759"/>
                  </a:lnTo>
                  <a:lnTo>
                    <a:pt x="2647" y="2773"/>
                  </a:lnTo>
                  <a:lnTo>
                    <a:pt x="2668" y="2783"/>
                  </a:lnTo>
                  <a:lnTo>
                    <a:pt x="2690" y="2787"/>
                  </a:lnTo>
                  <a:lnTo>
                    <a:pt x="2712" y="2787"/>
                  </a:lnTo>
                  <a:lnTo>
                    <a:pt x="2734" y="2782"/>
                  </a:lnTo>
                  <a:lnTo>
                    <a:pt x="2754" y="2773"/>
                  </a:lnTo>
                  <a:lnTo>
                    <a:pt x="2772" y="2759"/>
                  </a:lnTo>
                  <a:lnTo>
                    <a:pt x="2786" y="2739"/>
                  </a:lnTo>
                  <a:lnTo>
                    <a:pt x="2796" y="2719"/>
                  </a:lnTo>
                  <a:lnTo>
                    <a:pt x="2801" y="2698"/>
                  </a:lnTo>
                  <a:lnTo>
                    <a:pt x="2801" y="2676"/>
                  </a:lnTo>
                  <a:lnTo>
                    <a:pt x="2796" y="2653"/>
                  </a:lnTo>
                  <a:lnTo>
                    <a:pt x="2786" y="2633"/>
                  </a:lnTo>
                  <a:lnTo>
                    <a:pt x="2772" y="2615"/>
                  </a:lnTo>
                  <a:lnTo>
                    <a:pt x="2754" y="2601"/>
                  </a:lnTo>
                  <a:lnTo>
                    <a:pt x="2734" y="2590"/>
                  </a:lnTo>
                  <a:lnTo>
                    <a:pt x="2712" y="2585"/>
                  </a:lnTo>
                  <a:lnTo>
                    <a:pt x="2690" y="2585"/>
                  </a:lnTo>
                  <a:close/>
                  <a:moveTo>
                    <a:pt x="531" y="0"/>
                  </a:moveTo>
                  <a:lnTo>
                    <a:pt x="531" y="0"/>
                  </a:lnTo>
                  <a:lnTo>
                    <a:pt x="1167" y="172"/>
                  </a:lnTo>
                  <a:lnTo>
                    <a:pt x="1169" y="802"/>
                  </a:lnTo>
                  <a:lnTo>
                    <a:pt x="1638" y="1278"/>
                  </a:lnTo>
                  <a:lnTo>
                    <a:pt x="2111" y="801"/>
                  </a:lnTo>
                  <a:lnTo>
                    <a:pt x="2383" y="372"/>
                  </a:lnTo>
                  <a:lnTo>
                    <a:pt x="2686" y="202"/>
                  </a:lnTo>
                  <a:lnTo>
                    <a:pt x="2881" y="399"/>
                  </a:lnTo>
                  <a:lnTo>
                    <a:pt x="2713" y="706"/>
                  </a:lnTo>
                  <a:lnTo>
                    <a:pt x="2290" y="981"/>
                  </a:lnTo>
                  <a:lnTo>
                    <a:pt x="1817" y="1461"/>
                  </a:lnTo>
                  <a:lnTo>
                    <a:pt x="2860" y="2520"/>
                  </a:lnTo>
                  <a:lnTo>
                    <a:pt x="2858" y="2521"/>
                  </a:lnTo>
                  <a:lnTo>
                    <a:pt x="2879" y="2547"/>
                  </a:lnTo>
                  <a:lnTo>
                    <a:pt x="2896" y="2575"/>
                  </a:lnTo>
                  <a:lnTo>
                    <a:pt x="2909" y="2605"/>
                  </a:lnTo>
                  <a:lnTo>
                    <a:pt x="2917" y="2636"/>
                  </a:lnTo>
                  <a:lnTo>
                    <a:pt x="2921" y="2667"/>
                  </a:lnTo>
                  <a:lnTo>
                    <a:pt x="2921" y="2699"/>
                  </a:lnTo>
                  <a:lnTo>
                    <a:pt x="2916" y="2730"/>
                  </a:lnTo>
                  <a:lnTo>
                    <a:pt x="2907" y="2761"/>
                  </a:lnTo>
                  <a:lnTo>
                    <a:pt x="2894" y="2790"/>
                  </a:lnTo>
                  <a:lnTo>
                    <a:pt x="2877" y="2818"/>
                  </a:lnTo>
                  <a:lnTo>
                    <a:pt x="2855" y="2843"/>
                  </a:lnTo>
                  <a:lnTo>
                    <a:pt x="2830" y="2865"/>
                  </a:lnTo>
                  <a:lnTo>
                    <a:pt x="2803" y="2883"/>
                  </a:lnTo>
                  <a:lnTo>
                    <a:pt x="2774" y="2897"/>
                  </a:lnTo>
                  <a:lnTo>
                    <a:pt x="2744" y="2905"/>
                  </a:lnTo>
                  <a:lnTo>
                    <a:pt x="2713" y="2910"/>
                  </a:lnTo>
                  <a:lnTo>
                    <a:pt x="2682" y="2910"/>
                  </a:lnTo>
                  <a:lnTo>
                    <a:pt x="2650" y="2906"/>
                  </a:lnTo>
                  <a:lnTo>
                    <a:pt x="2620" y="2897"/>
                  </a:lnTo>
                  <a:lnTo>
                    <a:pt x="2590" y="2884"/>
                  </a:lnTo>
                  <a:lnTo>
                    <a:pt x="2563" y="2866"/>
                  </a:lnTo>
                  <a:lnTo>
                    <a:pt x="2538" y="2845"/>
                  </a:lnTo>
                  <a:lnTo>
                    <a:pt x="2536" y="2847"/>
                  </a:lnTo>
                  <a:lnTo>
                    <a:pt x="1494" y="1787"/>
                  </a:lnTo>
                  <a:lnTo>
                    <a:pt x="1318" y="1966"/>
                  </a:lnTo>
                  <a:lnTo>
                    <a:pt x="1433" y="2083"/>
                  </a:lnTo>
                  <a:lnTo>
                    <a:pt x="1254" y="2264"/>
                  </a:lnTo>
                  <a:lnTo>
                    <a:pt x="1199" y="2208"/>
                  </a:lnTo>
                  <a:lnTo>
                    <a:pt x="1189" y="2230"/>
                  </a:lnTo>
                  <a:lnTo>
                    <a:pt x="1175" y="2257"/>
                  </a:lnTo>
                  <a:lnTo>
                    <a:pt x="1157" y="2284"/>
                  </a:lnTo>
                  <a:lnTo>
                    <a:pt x="1136" y="2316"/>
                  </a:lnTo>
                  <a:lnTo>
                    <a:pt x="1112" y="2348"/>
                  </a:lnTo>
                  <a:lnTo>
                    <a:pt x="1085" y="2382"/>
                  </a:lnTo>
                  <a:lnTo>
                    <a:pt x="1056" y="2417"/>
                  </a:lnTo>
                  <a:lnTo>
                    <a:pt x="1024" y="2454"/>
                  </a:lnTo>
                  <a:lnTo>
                    <a:pt x="992" y="2490"/>
                  </a:lnTo>
                  <a:lnTo>
                    <a:pt x="957" y="2527"/>
                  </a:lnTo>
                  <a:lnTo>
                    <a:pt x="922" y="2564"/>
                  </a:lnTo>
                  <a:lnTo>
                    <a:pt x="885" y="2601"/>
                  </a:lnTo>
                  <a:lnTo>
                    <a:pt x="848" y="2636"/>
                  </a:lnTo>
                  <a:lnTo>
                    <a:pt x="812" y="2672"/>
                  </a:lnTo>
                  <a:lnTo>
                    <a:pt x="775" y="2705"/>
                  </a:lnTo>
                  <a:lnTo>
                    <a:pt x="740" y="2736"/>
                  </a:lnTo>
                  <a:lnTo>
                    <a:pt x="705" y="2766"/>
                  </a:lnTo>
                  <a:lnTo>
                    <a:pt x="671" y="2793"/>
                  </a:lnTo>
                  <a:lnTo>
                    <a:pt x="639" y="2818"/>
                  </a:lnTo>
                  <a:lnTo>
                    <a:pt x="609" y="2839"/>
                  </a:lnTo>
                  <a:lnTo>
                    <a:pt x="581" y="2857"/>
                  </a:lnTo>
                  <a:lnTo>
                    <a:pt x="556" y="2871"/>
                  </a:lnTo>
                  <a:lnTo>
                    <a:pt x="533" y="2881"/>
                  </a:lnTo>
                  <a:lnTo>
                    <a:pt x="589" y="2937"/>
                  </a:lnTo>
                  <a:lnTo>
                    <a:pt x="411" y="3119"/>
                  </a:lnTo>
                  <a:lnTo>
                    <a:pt x="0" y="2703"/>
                  </a:lnTo>
                  <a:lnTo>
                    <a:pt x="178" y="2523"/>
                  </a:lnTo>
                  <a:lnTo>
                    <a:pt x="233" y="2578"/>
                  </a:lnTo>
                  <a:lnTo>
                    <a:pt x="243" y="2555"/>
                  </a:lnTo>
                  <a:lnTo>
                    <a:pt x="258" y="2530"/>
                  </a:lnTo>
                  <a:lnTo>
                    <a:pt x="275" y="2501"/>
                  </a:lnTo>
                  <a:lnTo>
                    <a:pt x="298" y="2471"/>
                  </a:lnTo>
                  <a:lnTo>
                    <a:pt x="322" y="2438"/>
                  </a:lnTo>
                  <a:lnTo>
                    <a:pt x="349" y="2405"/>
                  </a:lnTo>
                  <a:lnTo>
                    <a:pt x="378" y="2369"/>
                  </a:lnTo>
                  <a:lnTo>
                    <a:pt x="409" y="2333"/>
                  </a:lnTo>
                  <a:lnTo>
                    <a:pt x="442" y="2296"/>
                  </a:lnTo>
                  <a:lnTo>
                    <a:pt x="476" y="2259"/>
                  </a:lnTo>
                  <a:lnTo>
                    <a:pt x="512" y="2222"/>
                  </a:lnTo>
                  <a:lnTo>
                    <a:pt x="548" y="2186"/>
                  </a:lnTo>
                  <a:lnTo>
                    <a:pt x="584" y="2149"/>
                  </a:lnTo>
                  <a:lnTo>
                    <a:pt x="621" y="2115"/>
                  </a:lnTo>
                  <a:lnTo>
                    <a:pt x="657" y="2081"/>
                  </a:lnTo>
                  <a:lnTo>
                    <a:pt x="693" y="2050"/>
                  </a:lnTo>
                  <a:lnTo>
                    <a:pt x="727" y="2021"/>
                  </a:lnTo>
                  <a:lnTo>
                    <a:pt x="761" y="1993"/>
                  </a:lnTo>
                  <a:lnTo>
                    <a:pt x="793" y="1969"/>
                  </a:lnTo>
                  <a:lnTo>
                    <a:pt x="823" y="1948"/>
                  </a:lnTo>
                  <a:lnTo>
                    <a:pt x="851" y="1929"/>
                  </a:lnTo>
                  <a:lnTo>
                    <a:pt x="876" y="1915"/>
                  </a:lnTo>
                  <a:lnTo>
                    <a:pt x="900" y="1905"/>
                  </a:lnTo>
                  <a:lnTo>
                    <a:pt x="843" y="1849"/>
                  </a:lnTo>
                  <a:lnTo>
                    <a:pt x="1023" y="1668"/>
                  </a:lnTo>
                  <a:lnTo>
                    <a:pt x="1138" y="1785"/>
                  </a:lnTo>
                  <a:lnTo>
                    <a:pt x="1315" y="1606"/>
                  </a:lnTo>
                  <a:lnTo>
                    <a:pt x="837" y="1120"/>
                  </a:lnTo>
                  <a:lnTo>
                    <a:pt x="841" y="1116"/>
                  </a:lnTo>
                  <a:lnTo>
                    <a:pt x="235" y="1115"/>
                  </a:lnTo>
                  <a:lnTo>
                    <a:pt x="65" y="471"/>
                  </a:lnTo>
                  <a:lnTo>
                    <a:pt x="133" y="403"/>
                  </a:lnTo>
                  <a:lnTo>
                    <a:pt x="472" y="745"/>
                  </a:lnTo>
                  <a:lnTo>
                    <a:pt x="801" y="410"/>
                  </a:lnTo>
                  <a:lnTo>
                    <a:pt x="463" y="69"/>
                  </a:lnTo>
                  <a:lnTo>
                    <a:pt x="5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5" name="Group 94"/>
          <p:cNvGrpSpPr/>
          <p:nvPr/>
        </p:nvGrpSpPr>
        <p:grpSpPr>
          <a:xfrm>
            <a:off x="8599842" y="2043953"/>
            <a:ext cx="2659829" cy="2487706"/>
            <a:chOff x="8599842" y="2043953"/>
            <a:chExt cx="2659829" cy="2487706"/>
          </a:xfrm>
        </p:grpSpPr>
        <p:sp>
          <p:nvSpPr>
            <p:cNvPr id="7" name="Regular Pentagon 6"/>
            <p:cNvSpPr/>
            <p:nvPr/>
          </p:nvSpPr>
          <p:spPr>
            <a:xfrm>
              <a:off x="8599842" y="2043953"/>
              <a:ext cx="2659829" cy="2487706"/>
            </a:xfrm>
            <a:prstGeom prst="pentagon">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3" name="Rectangle 42"/>
            <p:cNvSpPr/>
            <p:nvPr/>
          </p:nvSpPr>
          <p:spPr>
            <a:xfrm>
              <a:off x="9149826" y="3585011"/>
              <a:ext cx="1559860" cy="830997"/>
            </a:xfrm>
            <a:prstGeom prst="rect">
              <a:avLst/>
            </a:prstGeom>
          </p:spPr>
          <p:txBody>
            <a:bodyPr wrap="square">
              <a:spAutoFit/>
            </a:bodyPr>
            <a:lstStyle/>
            <a:p>
              <a:pPr algn="ctr"/>
              <a:r>
                <a:rPr lang="en-US" sz="1600" b="1" dirty="0">
                  <a:solidFill>
                    <a:schemeClr val="bg1"/>
                  </a:solidFill>
                  <a:latin typeface="Arial" panose="020B0604020202020204" pitchFamily="34" charset="0"/>
                  <a:cs typeface="Arial" panose="020B0604020202020204" pitchFamily="34" charset="0"/>
                </a:rPr>
                <a:t>Get feedback from the customer</a:t>
              </a:r>
            </a:p>
          </p:txBody>
        </p:sp>
        <p:sp>
          <p:nvSpPr>
            <p:cNvPr id="64" name="Freeform 16"/>
            <p:cNvSpPr>
              <a:spLocks noEditPoints="1"/>
            </p:cNvSpPr>
            <p:nvPr/>
          </p:nvSpPr>
          <p:spPr bwMode="auto">
            <a:xfrm>
              <a:off x="9593580" y="2568388"/>
              <a:ext cx="672353" cy="856264"/>
            </a:xfrm>
            <a:custGeom>
              <a:avLst/>
              <a:gdLst>
                <a:gd name="T0" fmla="*/ 1952 w 2581"/>
                <a:gd name="T1" fmla="*/ 2719 h 3390"/>
                <a:gd name="T2" fmla="*/ 2060 w 2581"/>
                <a:gd name="T3" fmla="*/ 2789 h 3390"/>
                <a:gd name="T4" fmla="*/ 2104 w 2581"/>
                <a:gd name="T5" fmla="*/ 2666 h 3390"/>
                <a:gd name="T6" fmla="*/ 2130 w 2581"/>
                <a:gd name="T7" fmla="*/ 1534 h 3390"/>
                <a:gd name="T8" fmla="*/ 2218 w 2581"/>
                <a:gd name="T9" fmla="*/ 1692 h 3390"/>
                <a:gd name="T10" fmla="*/ 1921 w 2581"/>
                <a:gd name="T11" fmla="*/ 1996 h 3390"/>
                <a:gd name="T12" fmla="*/ 1767 w 2581"/>
                <a:gd name="T13" fmla="*/ 1905 h 3390"/>
                <a:gd name="T14" fmla="*/ 1989 w 2581"/>
                <a:gd name="T15" fmla="*/ 1562 h 3390"/>
                <a:gd name="T16" fmla="*/ 1923 w 2581"/>
                <a:gd name="T17" fmla="*/ 1311 h 3390"/>
                <a:gd name="T18" fmla="*/ 1983 w 2581"/>
                <a:gd name="T19" fmla="*/ 1483 h 3390"/>
                <a:gd name="T20" fmla="*/ 1668 w 2581"/>
                <a:gd name="T21" fmla="*/ 1764 h 3390"/>
                <a:gd name="T22" fmla="*/ 1531 w 2581"/>
                <a:gd name="T23" fmla="*/ 1645 h 3390"/>
                <a:gd name="T24" fmla="*/ 1781 w 2581"/>
                <a:gd name="T25" fmla="*/ 1311 h 3390"/>
                <a:gd name="T26" fmla="*/ 388 w 2581"/>
                <a:gd name="T27" fmla="*/ 1290 h 3390"/>
                <a:gd name="T28" fmla="*/ 665 w 2581"/>
                <a:gd name="T29" fmla="*/ 1062 h 3390"/>
                <a:gd name="T30" fmla="*/ 944 w 2581"/>
                <a:gd name="T31" fmla="*/ 633 h 3390"/>
                <a:gd name="T32" fmla="*/ 1574 w 2581"/>
                <a:gd name="T33" fmla="*/ 1065 h 3390"/>
                <a:gd name="T34" fmla="*/ 1741 w 2581"/>
                <a:gd name="T35" fmla="*/ 1125 h 3390"/>
                <a:gd name="T36" fmla="*/ 1702 w 2581"/>
                <a:gd name="T37" fmla="*/ 1315 h 3390"/>
                <a:gd name="T38" fmla="*/ 1390 w 2581"/>
                <a:gd name="T39" fmla="*/ 1520 h 3390"/>
                <a:gd name="T40" fmla="*/ 1301 w 2581"/>
                <a:gd name="T41" fmla="*/ 1361 h 3390"/>
                <a:gd name="T42" fmla="*/ 196 w 2581"/>
                <a:gd name="T43" fmla="*/ 1689 h 3390"/>
                <a:gd name="T44" fmla="*/ 477 w 2581"/>
                <a:gd name="T45" fmla="*/ 1628 h 3390"/>
                <a:gd name="T46" fmla="*/ 603 w 2581"/>
                <a:gd name="T47" fmla="*/ 1474 h 3390"/>
                <a:gd name="T48" fmla="*/ 741 w 2581"/>
                <a:gd name="T49" fmla="*/ 1568 h 3390"/>
                <a:gd name="T50" fmla="*/ 736 w 2581"/>
                <a:gd name="T51" fmla="*/ 1861 h 3390"/>
                <a:gd name="T52" fmla="*/ 682 w 2581"/>
                <a:gd name="T53" fmla="*/ 2185 h 3390"/>
                <a:gd name="T54" fmla="*/ 2127 w 2581"/>
                <a:gd name="T55" fmla="*/ 2232 h 3390"/>
                <a:gd name="T56" fmla="*/ 1989 w 2581"/>
                <a:gd name="T57" fmla="*/ 2114 h 3390"/>
                <a:gd name="T58" fmla="*/ 2239 w 2581"/>
                <a:gd name="T59" fmla="*/ 1779 h 3390"/>
                <a:gd name="T60" fmla="*/ 2412 w 2581"/>
                <a:gd name="T61" fmla="*/ 1807 h 3390"/>
                <a:gd name="T62" fmla="*/ 2412 w 2581"/>
                <a:gd name="T63" fmla="*/ 1994 h 3390"/>
                <a:gd name="T64" fmla="*/ 2581 w 2581"/>
                <a:gd name="T65" fmla="*/ 2304 h 3390"/>
                <a:gd name="T66" fmla="*/ 1719 w 2581"/>
                <a:gd name="T67" fmla="*/ 3255 h 3390"/>
                <a:gd name="T68" fmla="*/ 1402 w 2581"/>
                <a:gd name="T69" fmla="*/ 3086 h 3390"/>
                <a:gd name="T70" fmla="*/ 1176 w 2581"/>
                <a:gd name="T71" fmla="*/ 3296 h 3390"/>
                <a:gd name="T72" fmla="*/ 908 w 2581"/>
                <a:gd name="T73" fmla="*/ 3389 h 3390"/>
                <a:gd name="T74" fmla="*/ 698 w 2581"/>
                <a:gd name="T75" fmla="*/ 3357 h 3390"/>
                <a:gd name="T76" fmla="*/ 532 w 2581"/>
                <a:gd name="T77" fmla="*/ 3262 h 3390"/>
                <a:gd name="T78" fmla="*/ 260 w 2581"/>
                <a:gd name="T79" fmla="*/ 2932 h 3390"/>
                <a:gd name="T80" fmla="*/ 207 w 2581"/>
                <a:gd name="T81" fmla="*/ 2614 h 3390"/>
                <a:gd name="T82" fmla="*/ 250 w 2581"/>
                <a:gd name="T83" fmla="*/ 2460 h 3390"/>
                <a:gd name="T84" fmla="*/ 344 w 2581"/>
                <a:gd name="T85" fmla="*/ 2109 h 3390"/>
                <a:gd name="T86" fmla="*/ 4 w 2581"/>
                <a:gd name="T87" fmla="*/ 1540 h 3390"/>
                <a:gd name="T88" fmla="*/ 916 w 2581"/>
                <a:gd name="T89" fmla="*/ 633 h 3390"/>
                <a:gd name="T90" fmla="*/ 1149 w 2581"/>
                <a:gd name="T91" fmla="*/ 467 h 3390"/>
                <a:gd name="T92" fmla="*/ 853 w 2581"/>
                <a:gd name="T93" fmla="*/ 474 h 3390"/>
                <a:gd name="T94" fmla="*/ 765 w 2581"/>
                <a:gd name="T95" fmla="*/ 394 h 3390"/>
                <a:gd name="T96" fmla="*/ 1102 w 2581"/>
                <a:gd name="T97" fmla="*/ 218 h 3390"/>
                <a:gd name="T98" fmla="*/ 1087 w 2581"/>
                <a:gd name="T99" fmla="*/ 325 h 3390"/>
                <a:gd name="T100" fmla="*/ 722 w 2581"/>
                <a:gd name="T101" fmla="*/ 325 h 3390"/>
                <a:gd name="T102" fmla="*/ 705 w 2581"/>
                <a:gd name="T103" fmla="*/ 219 h 3390"/>
                <a:gd name="T104" fmla="*/ 1023 w 2581"/>
                <a:gd name="T105" fmla="*/ 11 h 3390"/>
                <a:gd name="T106" fmla="*/ 1330 w 2581"/>
                <a:gd name="T107" fmla="*/ 283 h 3390"/>
                <a:gd name="T108" fmla="*/ 932 w 2581"/>
                <a:gd name="T109" fmla="*/ 104 h 3390"/>
                <a:gd name="T110" fmla="*/ 522 w 2581"/>
                <a:gd name="T111" fmla="*/ 243 h 3390"/>
                <a:gd name="T112" fmla="*/ 726 w 2581"/>
                <a:gd name="T113" fmla="*/ 23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1" h="3390">
                  <a:moveTo>
                    <a:pt x="2025" y="2627"/>
                  </a:moveTo>
                  <a:lnTo>
                    <a:pt x="2007" y="2631"/>
                  </a:lnTo>
                  <a:lnTo>
                    <a:pt x="1990" y="2639"/>
                  </a:lnTo>
                  <a:lnTo>
                    <a:pt x="1976" y="2651"/>
                  </a:lnTo>
                  <a:lnTo>
                    <a:pt x="1964" y="2666"/>
                  </a:lnTo>
                  <a:lnTo>
                    <a:pt x="1956" y="2683"/>
                  </a:lnTo>
                  <a:lnTo>
                    <a:pt x="1952" y="2701"/>
                  </a:lnTo>
                  <a:lnTo>
                    <a:pt x="1952" y="2719"/>
                  </a:lnTo>
                  <a:lnTo>
                    <a:pt x="1956" y="2737"/>
                  </a:lnTo>
                  <a:lnTo>
                    <a:pt x="1964" y="2754"/>
                  </a:lnTo>
                  <a:lnTo>
                    <a:pt x="1976" y="2770"/>
                  </a:lnTo>
                  <a:lnTo>
                    <a:pt x="1990" y="2782"/>
                  </a:lnTo>
                  <a:lnTo>
                    <a:pt x="2007" y="2789"/>
                  </a:lnTo>
                  <a:lnTo>
                    <a:pt x="2025" y="2794"/>
                  </a:lnTo>
                  <a:lnTo>
                    <a:pt x="2043" y="2794"/>
                  </a:lnTo>
                  <a:lnTo>
                    <a:pt x="2060" y="2789"/>
                  </a:lnTo>
                  <a:lnTo>
                    <a:pt x="2077" y="2782"/>
                  </a:lnTo>
                  <a:lnTo>
                    <a:pt x="2091" y="2770"/>
                  </a:lnTo>
                  <a:lnTo>
                    <a:pt x="2104" y="2754"/>
                  </a:lnTo>
                  <a:lnTo>
                    <a:pt x="2111" y="2737"/>
                  </a:lnTo>
                  <a:lnTo>
                    <a:pt x="2115" y="2719"/>
                  </a:lnTo>
                  <a:lnTo>
                    <a:pt x="2115" y="2701"/>
                  </a:lnTo>
                  <a:lnTo>
                    <a:pt x="2111" y="2683"/>
                  </a:lnTo>
                  <a:lnTo>
                    <a:pt x="2104" y="2666"/>
                  </a:lnTo>
                  <a:lnTo>
                    <a:pt x="2091" y="2651"/>
                  </a:lnTo>
                  <a:lnTo>
                    <a:pt x="2077" y="2639"/>
                  </a:lnTo>
                  <a:lnTo>
                    <a:pt x="2060" y="2631"/>
                  </a:lnTo>
                  <a:lnTo>
                    <a:pt x="2042" y="2627"/>
                  </a:lnTo>
                  <a:lnTo>
                    <a:pt x="2025" y="2627"/>
                  </a:lnTo>
                  <a:close/>
                  <a:moveTo>
                    <a:pt x="2081" y="1524"/>
                  </a:moveTo>
                  <a:lnTo>
                    <a:pt x="2106" y="1526"/>
                  </a:lnTo>
                  <a:lnTo>
                    <a:pt x="2130" y="1534"/>
                  </a:lnTo>
                  <a:lnTo>
                    <a:pt x="2153" y="1545"/>
                  </a:lnTo>
                  <a:lnTo>
                    <a:pt x="2172" y="1562"/>
                  </a:lnTo>
                  <a:lnTo>
                    <a:pt x="2183" y="1573"/>
                  </a:lnTo>
                  <a:lnTo>
                    <a:pt x="2200" y="1593"/>
                  </a:lnTo>
                  <a:lnTo>
                    <a:pt x="2211" y="1617"/>
                  </a:lnTo>
                  <a:lnTo>
                    <a:pt x="2218" y="1641"/>
                  </a:lnTo>
                  <a:lnTo>
                    <a:pt x="2220" y="1667"/>
                  </a:lnTo>
                  <a:lnTo>
                    <a:pt x="2218" y="1692"/>
                  </a:lnTo>
                  <a:lnTo>
                    <a:pt x="2211" y="1717"/>
                  </a:lnTo>
                  <a:lnTo>
                    <a:pt x="2200" y="1740"/>
                  </a:lnTo>
                  <a:lnTo>
                    <a:pt x="2183" y="1760"/>
                  </a:lnTo>
                  <a:lnTo>
                    <a:pt x="2160" y="1784"/>
                  </a:lnTo>
                  <a:lnTo>
                    <a:pt x="1989" y="1958"/>
                  </a:lnTo>
                  <a:lnTo>
                    <a:pt x="1968" y="1975"/>
                  </a:lnTo>
                  <a:lnTo>
                    <a:pt x="1945" y="1988"/>
                  </a:lnTo>
                  <a:lnTo>
                    <a:pt x="1921" y="1996"/>
                  </a:lnTo>
                  <a:lnTo>
                    <a:pt x="1896" y="1998"/>
                  </a:lnTo>
                  <a:lnTo>
                    <a:pt x="1872" y="1996"/>
                  </a:lnTo>
                  <a:lnTo>
                    <a:pt x="1848" y="1988"/>
                  </a:lnTo>
                  <a:lnTo>
                    <a:pt x="1825" y="1975"/>
                  </a:lnTo>
                  <a:lnTo>
                    <a:pt x="1805" y="1958"/>
                  </a:lnTo>
                  <a:lnTo>
                    <a:pt x="1795" y="1949"/>
                  </a:lnTo>
                  <a:lnTo>
                    <a:pt x="1779" y="1927"/>
                  </a:lnTo>
                  <a:lnTo>
                    <a:pt x="1767" y="1905"/>
                  </a:lnTo>
                  <a:lnTo>
                    <a:pt x="1760" y="1880"/>
                  </a:lnTo>
                  <a:lnTo>
                    <a:pt x="1758" y="1855"/>
                  </a:lnTo>
                  <a:lnTo>
                    <a:pt x="1760" y="1829"/>
                  </a:lnTo>
                  <a:lnTo>
                    <a:pt x="1767" y="1805"/>
                  </a:lnTo>
                  <a:lnTo>
                    <a:pt x="1779" y="1782"/>
                  </a:lnTo>
                  <a:lnTo>
                    <a:pt x="1795" y="1761"/>
                  </a:lnTo>
                  <a:lnTo>
                    <a:pt x="1967" y="1586"/>
                  </a:lnTo>
                  <a:lnTo>
                    <a:pt x="1989" y="1562"/>
                  </a:lnTo>
                  <a:lnTo>
                    <a:pt x="2009" y="1545"/>
                  </a:lnTo>
                  <a:lnTo>
                    <a:pt x="2032" y="1534"/>
                  </a:lnTo>
                  <a:lnTo>
                    <a:pt x="2056" y="1526"/>
                  </a:lnTo>
                  <a:lnTo>
                    <a:pt x="2081" y="1524"/>
                  </a:lnTo>
                  <a:close/>
                  <a:moveTo>
                    <a:pt x="1852" y="1290"/>
                  </a:moveTo>
                  <a:lnTo>
                    <a:pt x="1877" y="1292"/>
                  </a:lnTo>
                  <a:lnTo>
                    <a:pt x="1901" y="1300"/>
                  </a:lnTo>
                  <a:lnTo>
                    <a:pt x="1923" y="1311"/>
                  </a:lnTo>
                  <a:lnTo>
                    <a:pt x="1943" y="1328"/>
                  </a:lnTo>
                  <a:lnTo>
                    <a:pt x="1954" y="1339"/>
                  </a:lnTo>
                  <a:lnTo>
                    <a:pt x="1970" y="1359"/>
                  </a:lnTo>
                  <a:lnTo>
                    <a:pt x="1983" y="1383"/>
                  </a:lnTo>
                  <a:lnTo>
                    <a:pt x="1989" y="1407"/>
                  </a:lnTo>
                  <a:lnTo>
                    <a:pt x="1992" y="1433"/>
                  </a:lnTo>
                  <a:lnTo>
                    <a:pt x="1989" y="1458"/>
                  </a:lnTo>
                  <a:lnTo>
                    <a:pt x="1983" y="1483"/>
                  </a:lnTo>
                  <a:lnTo>
                    <a:pt x="1970" y="1506"/>
                  </a:lnTo>
                  <a:lnTo>
                    <a:pt x="1954" y="1526"/>
                  </a:lnTo>
                  <a:lnTo>
                    <a:pt x="1932" y="1550"/>
                  </a:lnTo>
                  <a:lnTo>
                    <a:pt x="1760" y="1724"/>
                  </a:lnTo>
                  <a:lnTo>
                    <a:pt x="1739" y="1741"/>
                  </a:lnTo>
                  <a:lnTo>
                    <a:pt x="1717" y="1754"/>
                  </a:lnTo>
                  <a:lnTo>
                    <a:pt x="1692" y="1761"/>
                  </a:lnTo>
                  <a:lnTo>
                    <a:pt x="1668" y="1764"/>
                  </a:lnTo>
                  <a:lnTo>
                    <a:pt x="1643" y="1761"/>
                  </a:lnTo>
                  <a:lnTo>
                    <a:pt x="1619" y="1754"/>
                  </a:lnTo>
                  <a:lnTo>
                    <a:pt x="1596" y="1741"/>
                  </a:lnTo>
                  <a:lnTo>
                    <a:pt x="1576" y="1724"/>
                  </a:lnTo>
                  <a:lnTo>
                    <a:pt x="1566" y="1715"/>
                  </a:lnTo>
                  <a:lnTo>
                    <a:pt x="1549" y="1693"/>
                  </a:lnTo>
                  <a:lnTo>
                    <a:pt x="1538" y="1671"/>
                  </a:lnTo>
                  <a:lnTo>
                    <a:pt x="1531" y="1645"/>
                  </a:lnTo>
                  <a:lnTo>
                    <a:pt x="1527" y="1621"/>
                  </a:lnTo>
                  <a:lnTo>
                    <a:pt x="1531" y="1595"/>
                  </a:lnTo>
                  <a:lnTo>
                    <a:pt x="1538" y="1571"/>
                  </a:lnTo>
                  <a:lnTo>
                    <a:pt x="1549" y="1547"/>
                  </a:lnTo>
                  <a:lnTo>
                    <a:pt x="1566" y="1527"/>
                  </a:lnTo>
                  <a:lnTo>
                    <a:pt x="1589" y="1504"/>
                  </a:lnTo>
                  <a:lnTo>
                    <a:pt x="1760" y="1328"/>
                  </a:lnTo>
                  <a:lnTo>
                    <a:pt x="1781" y="1311"/>
                  </a:lnTo>
                  <a:lnTo>
                    <a:pt x="1804" y="1300"/>
                  </a:lnTo>
                  <a:lnTo>
                    <a:pt x="1828" y="1292"/>
                  </a:lnTo>
                  <a:lnTo>
                    <a:pt x="1852" y="1290"/>
                  </a:lnTo>
                  <a:close/>
                  <a:moveTo>
                    <a:pt x="651" y="1027"/>
                  </a:moveTo>
                  <a:lnTo>
                    <a:pt x="643" y="1028"/>
                  </a:lnTo>
                  <a:lnTo>
                    <a:pt x="637" y="1032"/>
                  </a:lnTo>
                  <a:lnTo>
                    <a:pt x="392" y="1284"/>
                  </a:lnTo>
                  <a:lnTo>
                    <a:pt x="388" y="1290"/>
                  </a:lnTo>
                  <a:lnTo>
                    <a:pt x="386" y="1298"/>
                  </a:lnTo>
                  <a:lnTo>
                    <a:pt x="388" y="1306"/>
                  </a:lnTo>
                  <a:lnTo>
                    <a:pt x="392" y="1312"/>
                  </a:lnTo>
                  <a:lnTo>
                    <a:pt x="398" y="1317"/>
                  </a:lnTo>
                  <a:lnTo>
                    <a:pt x="405" y="1319"/>
                  </a:lnTo>
                  <a:lnTo>
                    <a:pt x="414" y="1317"/>
                  </a:lnTo>
                  <a:lnTo>
                    <a:pt x="420" y="1312"/>
                  </a:lnTo>
                  <a:lnTo>
                    <a:pt x="665" y="1062"/>
                  </a:lnTo>
                  <a:lnTo>
                    <a:pt x="669" y="1055"/>
                  </a:lnTo>
                  <a:lnTo>
                    <a:pt x="671" y="1047"/>
                  </a:lnTo>
                  <a:lnTo>
                    <a:pt x="669" y="1040"/>
                  </a:lnTo>
                  <a:lnTo>
                    <a:pt x="665" y="1033"/>
                  </a:lnTo>
                  <a:lnTo>
                    <a:pt x="659" y="1029"/>
                  </a:lnTo>
                  <a:lnTo>
                    <a:pt x="651" y="1027"/>
                  </a:lnTo>
                  <a:close/>
                  <a:moveTo>
                    <a:pt x="916" y="633"/>
                  </a:moveTo>
                  <a:lnTo>
                    <a:pt x="944" y="633"/>
                  </a:lnTo>
                  <a:lnTo>
                    <a:pt x="971" y="638"/>
                  </a:lnTo>
                  <a:lnTo>
                    <a:pt x="998" y="647"/>
                  </a:lnTo>
                  <a:lnTo>
                    <a:pt x="1023" y="662"/>
                  </a:lnTo>
                  <a:lnTo>
                    <a:pt x="1046" y="681"/>
                  </a:lnTo>
                  <a:lnTo>
                    <a:pt x="1491" y="1136"/>
                  </a:lnTo>
                  <a:lnTo>
                    <a:pt x="1531" y="1094"/>
                  </a:lnTo>
                  <a:lnTo>
                    <a:pt x="1551" y="1077"/>
                  </a:lnTo>
                  <a:lnTo>
                    <a:pt x="1574" y="1065"/>
                  </a:lnTo>
                  <a:lnTo>
                    <a:pt x="1598" y="1058"/>
                  </a:lnTo>
                  <a:lnTo>
                    <a:pt x="1623" y="1055"/>
                  </a:lnTo>
                  <a:lnTo>
                    <a:pt x="1647" y="1058"/>
                  </a:lnTo>
                  <a:lnTo>
                    <a:pt x="1671" y="1065"/>
                  </a:lnTo>
                  <a:lnTo>
                    <a:pt x="1694" y="1077"/>
                  </a:lnTo>
                  <a:lnTo>
                    <a:pt x="1715" y="1094"/>
                  </a:lnTo>
                  <a:lnTo>
                    <a:pt x="1725" y="1105"/>
                  </a:lnTo>
                  <a:lnTo>
                    <a:pt x="1741" y="1125"/>
                  </a:lnTo>
                  <a:lnTo>
                    <a:pt x="1754" y="1148"/>
                  </a:lnTo>
                  <a:lnTo>
                    <a:pt x="1761" y="1173"/>
                  </a:lnTo>
                  <a:lnTo>
                    <a:pt x="1763" y="1198"/>
                  </a:lnTo>
                  <a:lnTo>
                    <a:pt x="1761" y="1224"/>
                  </a:lnTo>
                  <a:lnTo>
                    <a:pt x="1754" y="1248"/>
                  </a:lnTo>
                  <a:lnTo>
                    <a:pt x="1741" y="1271"/>
                  </a:lnTo>
                  <a:lnTo>
                    <a:pt x="1725" y="1292"/>
                  </a:lnTo>
                  <a:lnTo>
                    <a:pt x="1702" y="1315"/>
                  </a:lnTo>
                  <a:lnTo>
                    <a:pt x="1554" y="1468"/>
                  </a:lnTo>
                  <a:lnTo>
                    <a:pt x="1531" y="1490"/>
                  </a:lnTo>
                  <a:lnTo>
                    <a:pt x="1510" y="1507"/>
                  </a:lnTo>
                  <a:lnTo>
                    <a:pt x="1488" y="1520"/>
                  </a:lnTo>
                  <a:lnTo>
                    <a:pt x="1464" y="1526"/>
                  </a:lnTo>
                  <a:lnTo>
                    <a:pt x="1439" y="1529"/>
                  </a:lnTo>
                  <a:lnTo>
                    <a:pt x="1414" y="1527"/>
                  </a:lnTo>
                  <a:lnTo>
                    <a:pt x="1390" y="1520"/>
                  </a:lnTo>
                  <a:lnTo>
                    <a:pt x="1367" y="1507"/>
                  </a:lnTo>
                  <a:lnTo>
                    <a:pt x="1347" y="1490"/>
                  </a:lnTo>
                  <a:lnTo>
                    <a:pt x="1337" y="1480"/>
                  </a:lnTo>
                  <a:lnTo>
                    <a:pt x="1320" y="1459"/>
                  </a:lnTo>
                  <a:lnTo>
                    <a:pt x="1309" y="1437"/>
                  </a:lnTo>
                  <a:lnTo>
                    <a:pt x="1301" y="1411"/>
                  </a:lnTo>
                  <a:lnTo>
                    <a:pt x="1299" y="1387"/>
                  </a:lnTo>
                  <a:lnTo>
                    <a:pt x="1301" y="1361"/>
                  </a:lnTo>
                  <a:lnTo>
                    <a:pt x="1309" y="1337"/>
                  </a:lnTo>
                  <a:lnTo>
                    <a:pt x="1320" y="1313"/>
                  </a:lnTo>
                  <a:lnTo>
                    <a:pt x="1337" y="1292"/>
                  </a:lnTo>
                  <a:lnTo>
                    <a:pt x="1360" y="1270"/>
                  </a:lnTo>
                  <a:lnTo>
                    <a:pt x="1360" y="1269"/>
                  </a:lnTo>
                  <a:lnTo>
                    <a:pt x="1410" y="1218"/>
                  </a:lnTo>
                  <a:lnTo>
                    <a:pt x="1034" y="833"/>
                  </a:lnTo>
                  <a:lnTo>
                    <a:pt x="196" y="1689"/>
                  </a:lnTo>
                  <a:lnTo>
                    <a:pt x="402" y="1898"/>
                  </a:lnTo>
                  <a:lnTo>
                    <a:pt x="415" y="1851"/>
                  </a:lnTo>
                  <a:lnTo>
                    <a:pt x="427" y="1806"/>
                  </a:lnTo>
                  <a:lnTo>
                    <a:pt x="439" y="1764"/>
                  </a:lnTo>
                  <a:lnTo>
                    <a:pt x="450" y="1724"/>
                  </a:lnTo>
                  <a:lnTo>
                    <a:pt x="461" y="1688"/>
                  </a:lnTo>
                  <a:lnTo>
                    <a:pt x="470" y="1656"/>
                  </a:lnTo>
                  <a:lnTo>
                    <a:pt x="477" y="1628"/>
                  </a:lnTo>
                  <a:lnTo>
                    <a:pt x="485" y="1606"/>
                  </a:lnTo>
                  <a:lnTo>
                    <a:pt x="497" y="1572"/>
                  </a:lnTo>
                  <a:lnTo>
                    <a:pt x="512" y="1544"/>
                  </a:lnTo>
                  <a:lnTo>
                    <a:pt x="527" y="1521"/>
                  </a:lnTo>
                  <a:lnTo>
                    <a:pt x="545" y="1503"/>
                  </a:lnTo>
                  <a:lnTo>
                    <a:pt x="564" y="1489"/>
                  </a:lnTo>
                  <a:lnTo>
                    <a:pt x="583" y="1479"/>
                  </a:lnTo>
                  <a:lnTo>
                    <a:pt x="603" y="1474"/>
                  </a:lnTo>
                  <a:lnTo>
                    <a:pt x="624" y="1473"/>
                  </a:lnTo>
                  <a:lnTo>
                    <a:pt x="644" y="1476"/>
                  </a:lnTo>
                  <a:lnTo>
                    <a:pt x="664" y="1484"/>
                  </a:lnTo>
                  <a:lnTo>
                    <a:pt x="682" y="1494"/>
                  </a:lnTo>
                  <a:lnTo>
                    <a:pt x="700" y="1508"/>
                  </a:lnTo>
                  <a:lnTo>
                    <a:pt x="716" y="1525"/>
                  </a:lnTo>
                  <a:lnTo>
                    <a:pt x="730" y="1546"/>
                  </a:lnTo>
                  <a:lnTo>
                    <a:pt x="741" y="1568"/>
                  </a:lnTo>
                  <a:lnTo>
                    <a:pt x="748" y="1593"/>
                  </a:lnTo>
                  <a:lnTo>
                    <a:pt x="752" y="1623"/>
                  </a:lnTo>
                  <a:lnTo>
                    <a:pt x="754" y="1656"/>
                  </a:lnTo>
                  <a:lnTo>
                    <a:pt x="753" y="1692"/>
                  </a:lnTo>
                  <a:lnTo>
                    <a:pt x="751" y="1731"/>
                  </a:lnTo>
                  <a:lnTo>
                    <a:pt x="747" y="1772"/>
                  </a:lnTo>
                  <a:lnTo>
                    <a:pt x="742" y="1816"/>
                  </a:lnTo>
                  <a:lnTo>
                    <a:pt x="736" y="1861"/>
                  </a:lnTo>
                  <a:lnTo>
                    <a:pt x="729" y="1909"/>
                  </a:lnTo>
                  <a:lnTo>
                    <a:pt x="723" y="1958"/>
                  </a:lnTo>
                  <a:lnTo>
                    <a:pt x="716" y="2008"/>
                  </a:lnTo>
                  <a:lnTo>
                    <a:pt x="713" y="2035"/>
                  </a:lnTo>
                  <a:lnTo>
                    <a:pt x="706" y="2068"/>
                  </a:lnTo>
                  <a:lnTo>
                    <a:pt x="699" y="2104"/>
                  </a:lnTo>
                  <a:lnTo>
                    <a:pt x="692" y="2143"/>
                  </a:lnTo>
                  <a:lnTo>
                    <a:pt x="682" y="2185"/>
                  </a:lnTo>
                  <a:lnTo>
                    <a:pt x="1516" y="3036"/>
                  </a:lnTo>
                  <a:lnTo>
                    <a:pt x="2354" y="2182"/>
                  </a:lnTo>
                  <a:lnTo>
                    <a:pt x="2291" y="2118"/>
                  </a:lnTo>
                  <a:lnTo>
                    <a:pt x="2218" y="2192"/>
                  </a:lnTo>
                  <a:lnTo>
                    <a:pt x="2199" y="2209"/>
                  </a:lnTo>
                  <a:lnTo>
                    <a:pt x="2176" y="2222"/>
                  </a:lnTo>
                  <a:lnTo>
                    <a:pt x="2152" y="2229"/>
                  </a:lnTo>
                  <a:lnTo>
                    <a:pt x="2127" y="2232"/>
                  </a:lnTo>
                  <a:lnTo>
                    <a:pt x="2102" y="2229"/>
                  </a:lnTo>
                  <a:lnTo>
                    <a:pt x="2078" y="2222"/>
                  </a:lnTo>
                  <a:lnTo>
                    <a:pt x="2056" y="2209"/>
                  </a:lnTo>
                  <a:lnTo>
                    <a:pt x="2035" y="2192"/>
                  </a:lnTo>
                  <a:lnTo>
                    <a:pt x="2025" y="2183"/>
                  </a:lnTo>
                  <a:lnTo>
                    <a:pt x="2008" y="2162"/>
                  </a:lnTo>
                  <a:lnTo>
                    <a:pt x="1996" y="2139"/>
                  </a:lnTo>
                  <a:lnTo>
                    <a:pt x="1989" y="2114"/>
                  </a:lnTo>
                  <a:lnTo>
                    <a:pt x="1987" y="2089"/>
                  </a:lnTo>
                  <a:lnTo>
                    <a:pt x="1989" y="2064"/>
                  </a:lnTo>
                  <a:lnTo>
                    <a:pt x="1996" y="2039"/>
                  </a:lnTo>
                  <a:lnTo>
                    <a:pt x="2008" y="2016"/>
                  </a:lnTo>
                  <a:lnTo>
                    <a:pt x="2025" y="1996"/>
                  </a:lnTo>
                  <a:lnTo>
                    <a:pt x="2047" y="1971"/>
                  </a:lnTo>
                  <a:lnTo>
                    <a:pt x="2218" y="1797"/>
                  </a:lnTo>
                  <a:lnTo>
                    <a:pt x="2239" y="1779"/>
                  </a:lnTo>
                  <a:lnTo>
                    <a:pt x="2262" y="1768"/>
                  </a:lnTo>
                  <a:lnTo>
                    <a:pt x="2286" y="1760"/>
                  </a:lnTo>
                  <a:lnTo>
                    <a:pt x="2311" y="1758"/>
                  </a:lnTo>
                  <a:lnTo>
                    <a:pt x="2335" y="1760"/>
                  </a:lnTo>
                  <a:lnTo>
                    <a:pt x="2360" y="1768"/>
                  </a:lnTo>
                  <a:lnTo>
                    <a:pt x="2382" y="1779"/>
                  </a:lnTo>
                  <a:lnTo>
                    <a:pt x="2403" y="1797"/>
                  </a:lnTo>
                  <a:lnTo>
                    <a:pt x="2412" y="1807"/>
                  </a:lnTo>
                  <a:lnTo>
                    <a:pt x="2429" y="1827"/>
                  </a:lnTo>
                  <a:lnTo>
                    <a:pt x="2441" y="1851"/>
                  </a:lnTo>
                  <a:lnTo>
                    <a:pt x="2449" y="1875"/>
                  </a:lnTo>
                  <a:lnTo>
                    <a:pt x="2451" y="1901"/>
                  </a:lnTo>
                  <a:lnTo>
                    <a:pt x="2449" y="1926"/>
                  </a:lnTo>
                  <a:lnTo>
                    <a:pt x="2441" y="1951"/>
                  </a:lnTo>
                  <a:lnTo>
                    <a:pt x="2429" y="1973"/>
                  </a:lnTo>
                  <a:lnTo>
                    <a:pt x="2412" y="1994"/>
                  </a:lnTo>
                  <a:lnTo>
                    <a:pt x="2389" y="2017"/>
                  </a:lnTo>
                  <a:lnTo>
                    <a:pt x="2390" y="2018"/>
                  </a:lnTo>
                  <a:lnTo>
                    <a:pt x="2373" y="2036"/>
                  </a:lnTo>
                  <a:lnTo>
                    <a:pt x="2533" y="2201"/>
                  </a:lnTo>
                  <a:lnTo>
                    <a:pt x="2552" y="2223"/>
                  </a:lnTo>
                  <a:lnTo>
                    <a:pt x="2566" y="2249"/>
                  </a:lnTo>
                  <a:lnTo>
                    <a:pt x="2576" y="2276"/>
                  </a:lnTo>
                  <a:lnTo>
                    <a:pt x="2581" y="2304"/>
                  </a:lnTo>
                  <a:lnTo>
                    <a:pt x="2581" y="2333"/>
                  </a:lnTo>
                  <a:lnTo>
                    <a:pt x="2576" y="2362"/>
                  </a:lnTo>
                  <a:lnTo>
                    <a:pt x="2566" y="2388"/>
                  </a:lnTo>
                  <a:lnTo>
                    <a:pt x="2552" y="2414"/>
                  </a:lnTo>
                  <a:lnTo>
                    <a:pt x="2533" y="2437"/>
                  </a:lnTo>
                  <a:lnTo>
                    <a:pt x="1766" y="3220"/>
                  </a:lnTo>
                  <a:lnTo>
                    <a:pt x="1744" y="3240"/>
                  </a:lnTo>
                  <a:lnTo>
                    <a:pt x="1719" y="3255"/>
                  </a:lnTo>
                  <a:lnTo>
                    <a:pt x="1692" y="3264"/>
                  </a:lnTo>
                  <a:lnTo>
                    <a:pt x="1664" y="3268"/>
                  </a:lnTo>
                  <a:lnTo>
                    <a:pt x="1636" y="3268"/>
                  </a:lnTo>
                  <a:lnTo>
                    <a:pt x="1609" y="3264"/>
                  </a:lnTo>
                  <a:lnTo>
                    <a:pt x="1582" y="3255"/>
                  </a:lnTo>
                  <a:lnTo>
                    <a:pt x="1557" y="3240"/>
                  </a:lnTo>
                  <a:lnTo>
                    <a:pt x="1534" y="3220"/>
                  </a:lnTo>
                  <a:lnTo>
                    <a:pt x="1402" y="3086"/>
                  </a:lnTo>
                  <a:lnTo>
                    <a:pt x="1263" y="3228"/>
                  </a:lnTo>
                  <a:lnTo>
                    <a:pt x="1261" y="3230"/>
                  </a:lnTo>
                  <a:lnTo>
                    <a:pt x="1256" y="3235"/>
                  </a:lnTo>
                  <a:lnTo>
                    <a:pt x="1246" y="3244"/>
                  </a:lnTo>
                  <a:lnTo>
                    <a:pt x="1234" y="3255"/>
                  </a:lnTo>
                  <a:lnTo>
                    <a:pt x="1217" y="3267"/>
                  </a:lnTo>
                  <a:lnTo>
                    <a:pt x="1198" y="3281"/>
                  </a:lnTo>
                  <a:lnTo>
                    <a:pt x="1176" y="3296"/>
                  </a:lnTo>
                  <a:lnTo>
                    <a:pt x="1151" y="3311"/>
                  </a:lnTo>
                  <a:lnTo>
                    <a:pt x="1123" y="3326"/>
                  </a:lnTo>
                  <a:lnTo>
                    <a:pt x="1093" y="3341"/>
                  </a:lnTo>
                  <a:lnTo>
                    <a:pt x="1061" y="3355"/>
                  </a:lnTo>
                  <a:lnTo>
                    <a:pt x="1025" y="3366"/>
                  </a:lnTo>
                  <a:lnTo>
                    <a:pt x="988" y="3377"/>
                  </a:lnTo>
                  <a:lnTo>
                    <a:pt x="948" y="3384"/>
                  </a:lnTo>
                  <a:lnTo>
                    <a:pt x="908" y="3389"/>
                  </a:lnTo>
                  <a:lnTo>
                    <a:pt x="864" y="3390"/>
                  </a:lnTo>
                  <a:lnTo>
                    <a:pt x="819" y="3386"/>
                  </a:lnTo>
                  <a:lnTo>
                    <a:pt x="773" y="3379"/>
                  </a:lnTo>
                  <a:lnTo>
                    <a:pt x="770" y="3379"/>
                  </a:lnTo>
                  <a:lnTo>
                    <a:pt x="767" y="3378"/>
                  </a:lnTo>
                  <a:lnTo>
                    <a:pt x="748" y="3374"/>
                  </a:lnTo>
                  <a:lnTo>
                    <a:pt x="729" y="3367"/>
                  </a:lnTo>
                  <a:lnTo>
                    <a:pt x="698" y="3357"/>
                  </a:lnTo>
                  <a:lnTo>
                    <a:pt x="684" y="3351"/>
                  </a:lnTo>
                  <a:lnTo>
                    <a:pt x="668" y="3345"/>
                  </a:lnTo>
                  <a:lnTo>
                    <a:pt x="637" y="3330"/>
                  </a:lnTo>
                  <a:lnTo>
                    <a:pt x="605" y="3313"/>
                  </a:lnTo>
                  <a:lnTo>
                    <a:pt x="596" y="3307"/>
                  </a:lnTo>
                  <a:lnTo>
                    <a:pt x="586" y="3300"/>
                  </a:lnTo>
                  <a:lnTo>
                    <a:pt x="560" y="3282"/>
                  </a:lnTo>
                  <a:lnTo>
                    <a:pt x="532" y="3262"/>
                  </a:lnTo>
                  <a:lnTo>
                    <a:pt x="512" y="3246"/>
                  </a:lnTo>
                  <a:lnTo>
                    <a:pt x="475" y="3215"/>
                  </a:lnTo>
                  <a:lnTo>
                    <a:pt x="440" y="3180"/>
                  </a:lnTo>
                  <a:lnTo>
                    <a:pt x="392" y="3129"/>
                  </a:lnTo>
                  <a:lnTo>
                    <a:pt x="350" y="3078"/>
                  </a:lnTo>
                  <a:lnTo>
                    <a:pt x="315" y="3028"/>
                  </a:lnTo>
                  <a:lnTo>
                    <a:pt x="285" y="2979"/>
                  </a:lnTo>
                  <a:lnTo>
                    <a:pt x="260" y="2932"/>
                  </a:lnTo>
                  <a:lnTo>
                    <a:pt x="241" y="2886"/>
                  </a:lnTo>
                  <a:lnTo>
                    <a:pt x="225" y="2842"/>
                  </a:lnTo>
                  <a:lnTo>
                    <a:pt x="214" y="2798"/>
                  </a:lnTo>
                  <a:lnTo>
                    <a:pt x="206" y="2758"/>
                  </a:lnTo>
                  <a:lnTo>
                    <a:pt x="203" y="2718"/>
                  </a:lnTo>
                  <a:lnTo>
                    <a:pt x="202" y="2681"/>
                  </a:lnTo>
                  <a:lnTo>
                    <a:pt x="203" y="2647"/>
                  </a:lnTo>
                  <a:lnTo>
                    <a:pt x="207" y="2614"/>
                  </a:lnTo>
                  <a:lnTo>
                    <a:pt x="214" y="2584"/>
                  </a:lnTo>
                  <a:lnTo>
                    <a:pt x="221" y="2556"/>
                  </a:lnTo>
                  <a:lnTo>
                    <a:pt x="230" y="2532"/>
                  </a:lnTo>
                  <a:lnTo>
                    <a:pt x="231" y="2529"/>
                  </a:lnTo>
                  <a:lnTo>
                    <a:pt x="233" y="2519"/>
                  </a:lnTo>
                  <a:lnTo>
                    <a:pt x="238" y="2504"/>
                  </a:lnTo>
                  <a:lnTo>
                    <a:pt x="243" y="2484"/>
                  </a:lnTo>
                  <a:lnTo>
                    <a:pt x="250" y="2460"/>
                  </a:lnTo>
                  <a:lnTo>
                    <a:pt x="257" y="2430"/>
                  </a:lnTo>
                  <a:lnTo>
                    <a:pt x="267" y="2397"/>
                  </a:lnTo>
                  <a:lnTo>
                    <a:pt x="276" y="2361"/>
                  </a:lnTo>
                  <a:lnTo>
                    <a:pt x="287" y="2321"/>
                  </a:lnTo>
                  <a:lnTo>
                    <a:pt x="298" y="2280"/>
                  </a:lnTo>
                  <a:lnTo>
                    <a:pt x="309" y="2236"/>
                  </a:lnTo>
                  <a:lnTo>
                    <a:pt x="322" y="2190"/>
                  </a:lnTo>
                  <a:lnTo>
                    <a:pt x="344" y="2109"/>
                  </a:lnTo>
                  <a:lnTo>
                    <a:pt x="366" y="2027"/>
                  </a:lnTo>
                  <a:lnTo>
                    <a:pt x="47" y="1701"/>
                  </a:lnTo>
                  <a:lnTo>
                    <a:pt x="28" y="1678"/>
                  </a:lnTo>
                  <a:lnTo>
                    <a:pt x="14" y="1653"/>
                  </a:lnTo>
                  <a:lnTo>
                    <a:pt x="4" y="1625"/>
                  </a:lnTo>
                  <a:lnTo>
                    <a:pt x="0" y="1597"/>
                  </a:lnTo>
                  <a:lnTo>
                    <a:pt x="0" y="1569"/>
                  </a:lnTo>
                  <a:lnTo>
                    <a:pt x="4" y="1540"/>
                  </a:lnTo>
                  <a:lnTo>
                    <a:pt x="14" y="1513"/>
                  </a:lnTo>
                  <a:lnTo>
                    <a:pt x="28" y="1488"/>
                  </a:lnTo>
                  <a:lnTo>
                    <a:pt x="47" y="1464"/>
                  </a:lnTo>
                  <a:lnTo>
                    <a:pt x="814" y="681"/>
                  </a:lnTo>
                  <a:lnTo>
                    <a:pt x="836" y="662"/>
                  </a:lnTo>
                  <a:lnTo>
                    <a:pt x="862" y="647"/>
                  </a:lnTo>
                  <a:lnTo>
                    <a:pt x="888" y="638"/>
                  </a:lnTo>
                  <a:lnTo>
                    <a:pt x="916" y="633"/>
                  </a:lnTo>
                  <a:close/>
                  <a:moveTo>
                    <a:pt x="884" y="364"/>
                  </a:moveTo>
                  <a:lnTo>
                    <a:pt x="924" y="364"/>
                  </a:lnTo>
                  <a:lnTo>
                    <a:pt x="965" y="369"/>
                  </a:lnTo>
                  <a:lnTo>
                    <a:pt x="1005" y="379"/>
                  </a:lnTo>
                  <a:lnTo>
                    <a:pt x="1044" y="394"/>
                  </a:lnTo>
                  <a:lnTo>
                    <a:pt x="1082" y="414"/>
                  </a:lnTo>
                  <a:lnTo>
                    <a:pt x="1116" y="439"/>
                  </a:lnTo>
                  <a:lnTo>
                    <a:pt x="1149" y="467"/>
                  </a:lnTo>
                  <a:lnTo>
                    <a:pt x="1077" y="541"/>
                  </a:lnTo>
                  <a:lnTo>
                    <a:pt x="1049" y="516"/>
                  </a:lnTo>
                  <a:lnTo>
                    <a:pt x="1020" y="497"/>
                  </a:lnTo>
                  <a:lnTo>
                    <a:pt x="988" y="483"/>
                  </a:lnTo>
                  <a:lnTo>
                    <a:pt x="955" y="474"/>
                  </a:lnTo>
                  <a:lnTo>
                    <a:pt x="921" y="468"/>
                  </a:lnTo>
                  <a:lnTo>
                    <a:pt x="887" y="468"/>
                  </a:lnTo>
                  <a:lnTo>
                    <a:pt x="853" y="474"/>
                  </a:lnTo>
                  <a:lnTo>
                    <a:pt x="820" y="483"/>
                  </a:lnTo>
                  <a:lnTo>
                    <a:pt x="789" y="497"/>
                  </a:lnTo>
                  <a:lnTo>
                    <a:pt x="759" y="516"/>
                  </a:lnTo>
                  <a:lnTo>
                    <a:pt x="731" y="541"/>
                  </a:lnTo>
                  <a:lnTo>
                    <a:pt x="660" y="467"/>
                  </a:lnTo>
                  <a:lnTo>
                    <a:pt x="692" y="439"/>
                  </a:lnTo>
                  <a:lnTo>
                    <a:pt x="727" y="414"/>
                  </a:lnTo>
                  <a:lnTo>
                    <a:pt x="765" y="394"/>
                  </a:lnTo>
                  <a:lnTo>
                    <a:pt x="803" y="379"/>
                  </a:lnTo>
                  <a:lnTo>
                    <a:pt x="843" y="369"/>
                  </a:lnTo>
                  <a:lnTo>
                    <a:pt x="884" y="364"/>
                  </a:lnTo>
                  <a:close/>
                  <a:moveTo>
                    <a:pt x="904" y="179"/>
                  </a:moveTo>
                  <a:lnTo>
                    <a:pt x="954" y="182"/>
                  </a:lnTo>
                  <a:lnTo>
                    <a:pt x="1005" y="189"/>
                  </a:lnTo>
                  <a:lnTo>
                    <a:pt x="1054" y="201"/>
                  </a:lnTo>
                  <a:lnTo>
                    <a:pt x="1102" y="218"/>
                  </a:lnTo>
                  <a:lnTo>
                    <a:pt x="1149" y="241"/>
                  </a:lnTo>
                  <a:lnTo>
                    <a:pt x="1194" y="268"/>
                  </a:lnTo>
                  <a:lnTo>
                    <a:pt x="1237" y="300"/>
                  </a:lnTo>
                  <a:lnTo>
                    <a:pt x="1277" y="336"/>
                  </a:lnTo>
                  <a:lnTo>
                    <a:pt x="1206" y="410"/>
                  </a:lnTo>
                  <a:lnTo>
                    <a:pt x="1168" y="376"/>
                  </a:lnTo>
                  <a:lnTo>
                    <a:pt x="1128" y="348"/>
                  </a:lnTo>
                  <a:lnTo>
                    <a:pt x="1087" y="325"/>
                  </a:lnTo>
                  <a:lnTo>
                    <a:pt x="1042" y="307"/>
                  </a:lnTo>
                  <a:lnTo>
                    <a:pt x="997" y="293"/>
                  </a:lnTo>
                  <a:lnTo>
                    <a:pt x="951" y="285"/>
                  </a:lnTo>
                  <a:lnTo>
                    <a:pt x="904" y="283"/>
                  </a:lnTo>
                  <a:lnTo>
                    <a:pt x="858" y="285"/>
                  </a:lnTo>
                  <a:lnTo>
                    <a:pt x="812" y="293"/>
                  </a:lnTo>
                  <a:lnTo>
                    <a:pt x="766" y="307"/>
                  </a:lnTo>
                  <a:lnTo>
                    <a:pt x="722" y="325"/>
                  </a:lnTo>
                  <a:lnTo>
                    <a:pt x="680" y="348"/>
                  </a:lnTo>
                  <a:lnTo>
                    <a:pt x="640" y="376"/>
                  </a:lnTo>
                  <a:lnTo>
                    <a:pt x="603" y="410"/>
                  </a:lnTo>
                  <a:lnTo>
                    <a:pt x="531" y="337"/>
                  </a:lnTo>
                  <a:lnTo>
                    <a:pt x="571" y="300"/>
                  </a:lnTo>
                  <a:lnTo>
                    <a:pt x="614" y="268"/>
                  </a:lnTo>
                  <a:lnTo>
                    <a:pt x="659" y="241"/>
                  </a:lnTo>
                  <a:lnTo>
                    <a:pt x="705" y="219"/>
                  </a:lnTo>
                  <a:lnTo>
                    <a:pt x="754" y="201"/>
                  </a:lnTo>
                  <a:lnTo>
                    <a:pt x="803" y="189"/>
                  </a:lnTo>
                  <a:lnTo>
                    <a:pt x="853" y="182"/>
                  </a:lnTo>
                  <a:lnTo>
                    <a:pt x="904" y="179"/>
                  </a:lnTo>
                  <a:close/>
                  <a:moveTo>
                    <a:pt x="901" y="0"/>
                  </a:moveTo>
                  <a:lnTo>
                    <a:pt x="908" y="0"/>
                  </a:lnTo>
                  <a:lnTo>
                    <a:pt x="964" y="2"/>
                  </a:lnTo>
                  <a:lnTo>
                    <a:pt x="1023" y="11"/>
                  </a:lnTo>
                  <a:lnTo>
                    <a:pt x="1083" y="23"/>
                  </a:lnTo>
                  <a:lnTo>
                    <a:pt x="1140" y="42"/>
                  </a:lnTo>
                  <a:lnTo>
                    <a:pt x="1196" y="65"/>
                  </a:lnTo>
                  <a:lnTo>
                    <a:pt x="1251" y="94"/>
                  </a:lnTo>
                  <a:lnTo>
                    <a:pt x="1303" y="127"/>
                  </a:lnTo>
                  <a:lnTo>
                    <a:pt x="1353" y="166"/>
                  </a:lnTo>
                  <a:lnTo>
                    <a:pt x="1400" y="210"/>
                  </a:lnTo>
                  <a:lnTo>
                    <a:pt x="1330" y="283"/>
                  </a:lnTo>
                  <a:lnTo>
                    <a:pt x="1287" y="244"/>
                  </a:lnTo>
                  <a:lnTo>
                    <a:pt x="1241" y="209"/>
                  </a:lnTo>
                  <a:lnTo>
                    <a:pt x="1193" y="179"/>
                  </a:lnTo>
                  <a:lnTo>
                    <a:pt x="1143" y="154"/>
                  </a:lnTo>
                  <a:lnTo>
                    <a:pt x="1092" y="134"/>
                  </a:lnTo>
                  <a:lnTo>
                    <a:pt x="1039" y="119"/>
                  </a:lnTo>
                  <a:lnTo>
                    <a:pt x="986" y="110"/>
                  </a:lnTo>
                  <a:lnTo>
                    <a:pt x="932" y="104"/>
                  </a:lnTo>
                  <a:lnTo>
                    <a:pt x="877" y="104"/>
                  </a:lnTo>
                  <a:lnTo>
                    <a:pt x="823" y="109"/>
                  </a:lnTo>
                  <a:lnTo>
                    <a:pt x="769" y="119"/>
                  </a:lnTo>
                  <a:lnTo>
                    <a:pt x="717" y="134"/>
                  </a:lnTo>
                  <a:lnTo>
                    <a:pt x="665" y="153"/>
                  </a:lnTo>
                  <a:lnTo>
                    <a:pt x="615" y="179"/>
                  </a:lnTo>
                  <a:lnTo>
                    <a:pt x="568" y="209"/>
                  </a:lnTo>
                  <a:lnTo>
                    <a:pt x="522" y="243"/>
                  </a:lnTo>
                  <a:lnTo>
                    <a:pt x="479" y="283"/>
                  </a:lnTo>
                  <a:lnTo>
                    <a:pt x="407" y="210"/>
                  </a:lnTo>
                  <a:lnTo>
                    <a:pt x="455" y="166"/>
                  </a:lnTo>
                  <a:lnTo>
                    <a:pt x="505" y="127"/>
                  </a:lnTo>
                  <a:lnTo>
                    <a:pt x="557" y="94"/>
                  </a:lnTo>
                  <a:lnTo>
                    <a:pt x="612" y="65"/>
                  </a:lnTo>
                  <a:lnTo>
                    <a:pt x="668" y="42"/>
                  </a:lnTo>
                  <a:lnTo>
                    <a:pt x="726" y="23"/>
                  </a:lnTo>
                  <a:lnTo>
                    <a:pt x="785" y="11"/>
                  </a:lnTo>
                  <a:lnTo>
                    <a:pt x="844" y="2"/>
                  </a:lnTo>
                  <a:lnTo>
                    <a:pt x="90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4" name="Group 83"/>
          <p:cNvGrpSpPr/>
          <p:nvPr/>
        </p:nvGrpSpPr>
        <p:grpSpPr>
          <a:xfrm>
            <a:off x="932330" y="1048871"/>
            <a:ext cx="2675964" cy="995082"/>
            <a:chOff x="932330" y="1048871"/>
            <a:chExt cx="2675964" cy="995082"/>
          </a:xfrm>
        </p:grpSpPr>
        <p:sp>
          <p:nvSpPr>
            <p:cNvPr id="2" name="Rounded Rectangle 1"/>
            <p:cNvSpPr/>
            <p:nvPr/>
          </p:nvSpPr>
          <p:spPr>
            <a:xfrm>
              <a:off x="932330" y="1048871"/>
              <a:ext cx="2675964" cy="995082"/>
            </a:xfrm>
            <a:prstGeom prst="roundRect">
              <a:avLst>
                <a:gd name="adj" fmla="val 50000"/>
              </a:avLst>
            </a:prstGeom>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66801" y="1230406"/>
              <a:ext cx="632011" cy="63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827902" y="1216087"/>
              <a:ext cx="1559860" cy="738664"/>
            </a:xfrm>
            <a:prstGeom prst="rect">
              <a:avLst/>
            </a:prstGeom>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Someone should answer the phone</a:t>
              </a:r>
            </a:p>
          </p:txBody>
        </p:sp>
        <p:sp>
          <p:nvSpPr>
            <p:cNvPr id="69" name="Freeform 21"/>
            <p:cNvSpPr>
              <a:spLocks noEditPoints="1"/>
            </p:cNvSpPr>
            <p:nvPr/>
          </p:nvSpPr>
          <p:spPr bwMode="auto">
            <a:xfrm>
              <a:off x="1181508" y="1363531"/>
              <a:ext cx="402597" cy="371139"/>
            </a:xfrm>
            <a:custGeom>
              <a:avLst/>
              <a:gdLst>
                <a:gd name="T0" fmla="*/ 1249 w 3582"/>
                <a:gd name="T1" fmla="*/ 2110 h 3419"/>
                <a:gd name="T2" fmla="*/ 1050 w 3582"/>
                <a:gd name="T3" fmla="*/ 2417 h 3419"/>
                <a:gd name="T4" fmla="*/ 1108 w 3582"/>
                <a:gd name="T5" fmla="*/ 2788 h 3419"/>
                <a:gd name="T6" fmla="*/ 1392 w 3582"/>
                <a:gd name="T7" fmla="*/ 3018 h 3419"/>
                <a:gd name="T8" fmla="*/ 1749 w 3582"/>
                <a:gd name="T9" fmla="*/ 3007 h 3419"/>
                <a:gd name="T10" fmla="*/ 1592 w 3582"/>
                <a:gd name="T11" fmla="*/ 2837 h 3419"/>
                <a:gd name="T12" fmla="*/ 1320 w 3582"/>
                <a:gd name="T13" fmla="*/ 2732 h 3419"/>
                <a:gd name="T14" fmla="*/ 1256 w 3582"/>
                <a:gd name="T15" fmla="*/ 2438 h 3419"/>
                <a:gd name="T16" fmla="*/ 1464 w 3582"/>
                <a:gd name="T17" fmla="*/ 2229 h 3419"/>
                <a:gd name="T18" fmla="*/ 1758 w 3582"/>
                <a:gd name="T19" fmla="*/ 2292 h 3419"/>
                <a:gd name="T20" fmla="*/ 1864 w 3582"/>
                <a:gd name="T21" fmla="*/ 2565 h 3419"/>
                <a:gd name="T22" fmla="*/ 2069 w 3582"/>
                <a:gd name="T23" fmla="*/ 2582 h 3419"/>
                <a:gd name="T24" fmla="*/ 1972 w 3582"/>
                <a:gd name="T25" fmla="*/ 2223 h 3419"/>
                <a:gd name="T26" fmla="*/ 1665 w 3582"/>
                <a:gd name="T27" fmla="*/ 2022 h 3419"/>
                <a:gd name="T28" fmla="*/ 770 w 3582"/>
                <a:gd name="T29" fmla="*/ 15 h 3419"/>
                <a:gd name="T30" fmla="*/ 1314 w 3582"/>
                <a:gd name="T31" fmla="*/ 125 h 3419"/>
                <a:gd name="T32" fmla="*/ 2091 w 3582"/>
                <a:gd name="T33" fmla="*/ 359 h 3419"/>
                <a:gd name="T34" fmla="*/ 2731 w 3582"/>
                <a:gd name="T35" fmla="*/ 598 h 3419"/>
                <a:gd name="T36" fmla="*/ 3103 w 3582"/>
                <a:gd name="T37" fmla="*/ 800 h 3419"/>
                <a:gd name="T38" fmla="*/ 3274 w 3582"/>
                <a:gd name="T39" fmla="*/ 986 h 3419"/>
                <a:gd name="T40" fmla="*/ 3310 w 3582"/>
                <a:gd name="T41" fmla="*/ 1175 h 3419"/>
                <a:gd name="T42" fmla="*/ 3349 w 3582"/>
                <a:gd name="T43" fmla="*/ 1350 h 3419"/>
                <a:gd name="T44" fmla="*/ 3536 w 3582"/>
                <a:gd name="T45" fmla="*/ 1584 h 3419"/>
                <a:gd name="T46" fmla="*/ 3574 w 3582"/>
                <a:gd name="T47" fmla="*/ 2030 h 3419"/>
                <a:gd name="T48" fmla="*/ 3440 w 3582"/>
                <a:gd name="T49" fmla="*/ 2561 h 3419"/>
                <a:gd name="T50" fmla="*/ 3155 w 3582"/>
                <a:gd name="T51" fmla="*/ 2872 h 3419"/>
                <a:gd name="T52" fmla="*/ 2932 w 3582"/>
                <a:gd name="T53" fmla="*/ 3148 h 3419"/>
                <a:gd name="T54" fmla="*/ 2654 w 3582"/>
                <a:gd name="T55" fmla="*/ 3390 h 3419"/>
                <a:gd name="T56" fmla="*/ 384 w 3582"/>
                <a:gd name="T57" fmla="*/ 3390 h 3419"/>
                <a:gd name="T58" fmla="*/ 106 w 3582"/>
                <a:gd name="T59" fmla="*/ 3141 h 3419"/>
                <a:gd name="T60" fmla="*/ 66 w 3582"/>
                <a:gd name="T61" fmla="*/ 2628 h 3419"/>
                <a:gd name="T62" fmla="*/ 407 w 3582"/>
                <a:gd name="T63" fmla="*/ 2082 h 3419"/>
                <a:gd name="T64" fmla="*/ 986 w 3582"/>
                <a:gd name="T65" fmla="*/ 1343 h 3419"/>
                <a:gd name="T66" fmla="*/ 1339 w 3582"/>
                <a:gd name="T67" fmla="*/ 1322 h 3419"/>
                <a:gd name="T68" fmla="*/ 1703 w 3582"/>
                <a:gd name="T69" fmla="*/ 1322 h 3419"/>
                <a:gd name="T70" fmla="*/ 2057 w 3582"/>
                <a:gd name="T71" fmla="*/ 1343 h 3419"/>
                <a:gd name="T72" fmla="*/ 2634 w 3582"/>
                <a:gd name="T73" fmla="*/ 2082 h 3419"/>
                <a:gd name="T74" fmla="*/ 2975 w 3582"/>
                <a:gd name="T75" fmla="*/ 2628 h 3419"/>
                <a:gd name="T76" fmla="*/ 3120 w 3582"/>
                <a:gd name="T77" fmla="*/ 2757 h 3419"/>
                <a:gd name="T78" fmla="*/ 3321 w 3582"/>
                <a:gd name="T79" fmla="*/ 2532 h 3419"/>
                <a:gd name="T80" fmla="*/ 3450 w 3582"/>
                <a:gd name="T81" fmla="*/ 2093 h 3419"/>
                <a:gd name="T82" fmla="*/ 3435 w 3582"/>
                <a:gd name="T83" fmla="*/ 1652 h 3419"/>
                <a:gd name="T84" fmla="*/ 3285 w 3582"/>
                <a:gd name="T85" fmla="*/ 1448 h 3419"/>
                <a:gd name="T86" fmla="*/ 3148 w 3582"/>
                <a:gd name="T87" fmla="*/ 1605 h 3419"/>
                <a:gd name="T88" fmla="*/ 2474 w 3582"/>
                <a:gd name="T89" fmla="*/ 1452 h 3419"/>
                <a:gd name="T90" fmla="*/ 2361 w 3582"/>
                <a:gd name="T91" fmla="*/ 1273 h 3419"/>
                <a:gd name="T92" fmla="*/ 2396 w 3582"/>
                <a:gd name="T93" fmla="*/ 993 h 3419"/>
                <a:gd name="T94" fmla="*/ 2226 w 3582"/>
                <a:gd name="T95" fmla="*/ 794 h 3419"/>
                <a:gd name="T96" fmla="*/ 1946 w 3582"/>
                <a:gd name="T97" fmla="*/ 657 h 3419"/>
                <a:gd name="T98" fmla="*/ 1679 w 3582"/>
                <a:gd name="T99" fmla="*/ 568 h 3419"/>
                <a:gd name="T100" fmla="*/ 1392 w 3582"/>
                <a:gd name="T101" fmla="*/ 498 h 3419"/>
                <a:gd name="T102" fmla="*/ 1110 w 3582"/>
                <a:gd name="T103" fmla="*/ 496 h 3419"/>
                <a:gd name="T104" fmla="*/ 924 w 3582"/>
                <a:gd name="T105" fmla="*/ 638 h 3419"/>
                <a:gd name="T106" fmla="*/ 787 w 3582"/>
                <a:gd name="T107" fmla="*/ 862 h 3419"/>
                <a:gd name="T108" fmla="*/ 112 w 3582"/>
                <a:gd name="T109" fmla="*/ 710 h 3419"/>
                <a:gd name="T110" fmla="*/ 0 w 3582"/>
                <a:gd name="T111" fmla="*/ 531 h 3419"/>
                <a:gd name="T112" fmla="*/ 74 w 3582"/>
                <a:gd name="T113" fmla="*/ 279 h 3419"/>
                <a:gd name="T114" fmla="*/ 182 w 3582"/>
                <a:gd name="T115" fmla="*/ 114 h 3419"/>
                <a:gd name="T116" fmla="*/ 378 w 3582"/>
                <a:gd name="T117" fmla="*/ 18 h 3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82" h="3419">
                  <a:moveTo>
                    <a:pt x="1554" y="2010"/>
                  </a:moveTo>
                  <a:lnTo>
                    <a:pt x="1498" y="2013"/>
                  </a:lnTo>
                  <a:lnTo>
                    <a:pt x="1444" y="2022"/>
                  </a:lnTo>
                  <a:lnTo>
                    <a:pt x="1392" y="2037"/>
                  </a:lnTo>
                  <a:lnTo>
                    <a:pt x="1341" y="2057"/>
                  </a:lnTo>
                  <a:lnTo>
                    <a:pt x="1294" y="2081"/>
                  </a:lnTo>
                  <a:lnTo>
                    <a:pt x="1249" y="2110"/>
                  </a:lnTo>
                  <a:lnTo>
                    <a:pt x="1208" y="2144"/>
                  </a:lnTo>
                  <a:lnTo>
                    <a:pt x="1170" y="2182"/>
                  </a:lnTo>
                  <a:lnTo>
                    <a:pt x="1138" y="2223"/>
                  </a:lnTo>
                  <a:lnTo>
                    <a:pt x="1108" y="2266"/>
                  </a:lnTo>
                  <a:lnTo>
                    <a:pt x="1083" y="2314"/>
                  </a:lnTo>
                  <a:lnTo>
                    <a:pt x="1064" y="2364"/>
                  </a:lnTo>
                  <a:lnTo>
                    <a:pt x="1050" y="2417"/>
                  </a:lnTo>
                  <a:lnTo>
                    <a:pt x="1041" y="2471"/>
                  </a:lnTo>
                  <a:lnTo>
                    <a:pt x="1038" y="2528"/>
                  </a:lnTo>
                  <a:lnTo>
                    <a:pt x="1041" y="2584"/>
                  </a:lnTo>
                  <a:lnTo>
                    <a:pt x="1050" y="2638"/>
                  </a:lnTo>
                  <a:lnTo>
                    <a:pt x="1064" y="2690"/>
                  </a:lnTo>
                  <a:lnTo>
                    <a:pt x="1083" y="2741"/>
                  </a:lnTo>
                  <a:lnTo>
                    <a:pt x="1108" y="2788"/>
                  </a:lnTo>
                  <a:lnTo>
                    <a:pt x="1138" y="2833"/>
                  </a:lnTo>
                  <a:lnTo>
                    <a:pt x="1170" y="2874"/>
                  </a:lnTo>
                  <a:lnTo>
                    <a:pt x="1208" y="2912"/>
                  </a:lnTo>
                  <a:lnTo>
                    <a:pt x="1249" y="2944"/>
                  </a:lnTo>
                  <a:lnTo>
                    <a:pt x="1294" y="2974"/>
                  </a:lnTo>
                  <a:lnTo>
                    <a:pt x="1341" y="2999"/>
                  </a:lnTo>
                  <a:lnTo>
                    <a:pt x="1392" y="3018"/>
                  </a:lnTo>
                  <a:lnTo>
                    <a:pt x="1444" y="3032"/>
                  </a:lnTo>
                  <a:lnTo>
                    <a:pt x="1498" y="3042"/>
                  </a:lnTo>
                  <a:lnTo>
                    <a:pt x="1554" y="3044"/>
                  </a:lnTo>
                  <a:lnTo>
                    <a:pt x="1605" y="3042"/>
                  </a:lnTo>
                  <a:lnTo>
                    <a:pt x="1654" y="3034"/>
                  </a:lnTo>
                  <a:lnTo>
                    <a:pt x="1702" y="3024"/>
                  </a:lnTo>
                  <a:lnTo>
                    <a:pt x="1749" y="3007"/>
                  </a:lnTo>
                  <a:lnTo>
                    <a:pt x="1792" y="2987"/>
                  </a:lnTo>
                  <a:lnTo>
                    <a:pt x="1833" y="2963"/>
                  </a:lnTo>
                  <a:lnTo>
                    <a:pt x="1727" y="2787"/>
                  </a:lnTo>
                  <a:lnTo>
                    <a:pt x="1695" y="2804"/>
                  </a:lnTo>
                  <a:lnTo>
                    <a:pt x="1663" y="2820"/>
                  </a:lnTo>
                  <a:lnTo>
                    <a:pt x="1628" y="2830"/>
                  </a:lnTo>
                  <a:lnTo>
                    <a:pt x="1592" y="2837"/>
                  </a:lnTo>
                  <a:lnTo>
                    <a:pt x="1554" y="2839"/>
                  </a:lnTo>
                  <a:lnTo>
                    <a:pt x="1509" y="2836"/>
                  </a:lnTo>
                  <a:lnTo>
                    <a:pt x="1464" y="2826"/>
                  </a:lnTo>
                  <a:lnTo>
                    <a:pt x="1423" y="2810"/>
                  </a:lnTo>
                  <a:lnTo>
                    <a:pt x="1385" y="2789"/>
                  </a:lnTo>
                  <a:lnTo>
                    <a:pt x="1350" y="2762"/>
                  </a:lnTo>
                  <a:lnTo>
                    <a:pt x="1320" y="2732"/>
                  </a:lnTo>
                  <a:lnTo>
                    <a:pt x="1294" y="2697"/>
                  </a:lnTo>
                  <a:lnTo>
                    <a:pt x="1272" y="2659"/>
                  </a:lnTo>
                  <a:lnTo>
                    <a:pt x="1256" y="2618"/>
                  </a:lnTo>
                  <a:lnTo>
                    <a:pt x="1246" y="2573"/>
                  </a:lnTo>
                  <a:lnTo>
                    <a:pt x="1243" y="2528"/>
                  </a:lnTo>
                  <a:lnTo>
                    <a:pt x="1246" y="2481"/>
                  </a:lnTo>
                  <a:lnTo>
                    <a:pt x="1256" y="2438"/>
                  </a:lnTo>
                  <a:lnTo>
                    <a:pt x="1272" y="2396"/>
                  </a:lnTo>
                  <a:lnTo>
                    <a:pt x="1294" y="2358"/>
                  </a:lnTo>
                  <a:lnTo>
                    <a:pt x="1320" y="2324"/>
                  </a:lnTo>
                  <a:lnTo>
                    <a:pt x="1350" y="2292"/>
                  </a:lnTo>
                  <a:lnTo>
                    <a:pt x="1385" y="2266"/>
                  </a:lnTo>
                  <a:lnTo>
                    <a:pt x="1423" y="2246"/>
                  </a:lnTo>
                  <a:lnTo>
                    <a:pt x="1464" y="2229"/>
                  </a:lnTo>
                  <a:lnTo>
                    <a:pt x="1509" y="2220"/>
                  </a:lnTo>
                  <a:lnTo>
                    <a:pt x="1554" y="2216"/>
                  </a:lnTo>
                  <a:lnTo>
                    <a:pt x="1601" y="2220"/>
                  </a:lnTo>
                  <a:lnTo>
                    <a:pt x="1644" y="2229"/>
                  </a:lnTo>
                  <a:lnTo>
                    <a:pt x="1686" y="2246"/>
                  </a:lnTo>
                  <a:lnTo>
                    <a:pt x="1724" y="2266"/>
                  </a:lnTo>
                  <a:lnTo>
                    <a:pt x="1758" y="2292"/>
                  </a:lnTo>
                  <a:lnTo>
                    <a:pt x="1790" y="2324"/>
                  </a:lnTo>
                  <a:lnTo>
                    <a:pt x="1816" y="2358"/>
                  </a:lnTo>
                  <a:lnTo>
                    <a:pt x="1837" y="2396"/>
                  </a:lnTo>
                  <a:lnTo>
                    <a:pt x="1853" y="2438"/>
                  </a:lnTo>
                  <a:lnTo>
                    <a:pt x="1863" y="2481"/>
                  </a:lnTo>
                  <a:lnTo>
                    <a:pt x="1866" y="2528"/>
                  </a:lnTo>
                  <a:lnTo>
                    <a:pt x="1864" y="2565"/>
                  </a:lnTo>
                  <a:lnTo>
                    <a:pt x="1857" y="2599"/>
                  </a:lnTo>
                  <a:lnTo>
                    <a:pt x="1847" y="2633"/>
                  </a:lnTo>
                  <a:lnTo>
                    <a:pt x="1833" y="2665"/>
                  </a:lnTo>
                  <a:lnTo>
                    <a:pt x="2029" y="2735"/>
                  </a:lnTo>
                  <a:lnTo>
                    <a:pt x="2047" y="2686"/>
                  </a:lnTo>
                  <a:lnTo>
                    <a:pt x="2060" y="2635"/>
                  </a:lnTo>
                  <a:lnTo>
                    <a:pt x="2069" y="2582"/>
                  </a:lnTo>
                  <a:lnTo>
                    <a:pt x="2072" y="2528"/>
                  </a:lnTo>
                  <a:lnTo>
                    <a:pt x="2069" y="2471"/>
                  </a:lnTo>
                  <a:lnTo>
                    <a:pt x="2060" y="2417"/>
                  </a:lnTo>
                  <a:lnTo>
                    <a:pt x="2046" y="2364"/>
                  </a:lnTo>
                  <a:lnTo>
                    <a:pt x="2025" y="2314"/>
                  </a:lnTo>
                  <a:lnTo>
                    <a:pt x="2002" y="2266"/>
                  </a:lnTo>
                  <a:lnTo>
                    <a:pt x="1972" y="2223"/>
                  </a:lnTo>
                  <a:lnTo>
                    <a:pt x="1939" y="2182"/>
                  </a:lnTo>
                  <a:lnTo>
                    <a:pt x="1902" y="2144"/>
                  </a:lnTo>
                  <a:lnTo>
                    <a:pt x="1860" y="2110"/>
                  </a:lnTo>
                  <a:lnTo>
                    <a:pt x="1816" y="2081"/>
                  </a:lnTo>
                  <a:lnTo>
                    <a:pt x="1768" y="2057"/>
                  </a:lnTo>
                  <a:lnTo>
                    <a:pt x="1718" y="2037"/>
                  </a:lnTo>
                  <a:lnTo>
                    <a:pt x="1665" y="2022"/>
                  </a:lnTo>
                  <a:lnTo>
                    <a:pt x="1611" y="2013"/>
                  </a:lnTo>
                  <a:lnTo>
                    <a:pt x="1554" y="2010"/>
                  </a:lnTo>
                  <a:close/>
                  <a:moveTo>
                    <a:pt x="547" y="0"/>
                  </a:moveTo>
                  <a:lnTo>
                    <a:pt x="597" y="0"/>
                  </a:lnTo>
                  <a:lnTo>
                    <a:pt x="651" y="3"/>
                  </a:lnTo>
                  <a:lnTo>
                    <a:pt x="709" y="8"/>
                  </a:lnTo>
                  <a:lnTo>
                    <a:pt x="770" y="15"/>
                  </a:lnTo>
                  <a:lnTo>
                    <a:pt x="835" y="23"/>
                  </a:lnTo>
                  <a:lnTo>
                    <a:pt x="904" y="34"/>
                  </a:lnTo>
                  <a:lnTo>
                    <a:pt x="977" y="48"/>
                  </a:lnTo>
                  <a:lnTo>
                    <a:pt x="1055" y="63"/>
                  </a:lnTo>
                  <a:lnTo>
                    <a:pt x="1136" y="82"/>
                  </a:lnTo>
                  <a:lnTo>
                    <a:pt x="1223" y="102"/>
                  </a:lnTo>
                  <a:lnTo>
                    <a:pt x="1314" y="125"/>
                  </a:lnTo>
                  <a:lnTo>
                    <a:pt x="1411" y="151"/>
                  </a:lnTo>
                  <a:lnTo>
                    <a:pt x="1512" y="179"/>
                  </a:lnTo>
                  <a:lnTo>
                    <a:pt x="1618" y="210"/>
                  </a:lnTo>
                  <a:lnTo>
                    <a:pt x="1730" y="243"/>
                  </a:lnTo>
                  <a:lnTo>
                    <a:pt x="1849" y="280"/>
                  </a:lnTo>
                  <a:lnTo>
                    <a:pt x="1972" y="321"/>
                  </a:lnTo>
                  <a:lnTo>
                    <a:pt x="2091" y="359"/>
                  </a:lnTo>
                  <a:lnTo>
                    <a:pt x="2200" y="395"/>
                  </a:lnTo>
                  <a:lnTo>
                    <a:pt x="2304" y="432"/>
                  </a:lnTo>
                  <a:lnTo>
                    <a:pt x="2402" y="467"/>
                  </a:lnTo>
                  <a:lnTo>
                    <a:pt x="2493" y="501"/>
                  </a:lnTo>
                  <a:lnTo>
                    <a:pt x="2578" y="534"/>
                  </a:lnTo>
                  <a:lnTo>
                    <a:pt x="2657" y="567"/>
                  </a:lnTo>
                  <a:lnTo>
                    <a:pt x="2731" y="598"/>
                  </a:lnTo>
                  <a:lnTo>
                    <a:pt x="2799" y="629"/>
                  </a:lnTo>
                  <a:lnTo>
                    <a:pt x="2862" y="659"/>
                  </a:lnTo>
                  <a:lnTo>
                    <a:pt x="2920" y="688"/>
                  </a:lnTo>
                  <a:lnTo>
                    <a:pt x="2972" y="717"/>
                  </a:lnTo>
                  <a:lnTo>
                    <a:pt x="3021" y="745"/>
                  </a:lnTo>
                  <a:lnTo>
                    <a:pt x="3064" y="773"/>
                  </a:lnTo>
                  <a:lnTo>
                    <a:pt x="3103" y="800"/>
                  </a:lnTo>
                  <a:lnTo>
                    <a:pt x="3138" y="827"/>
                  </a:lnTo>
                  <a:lnTo>
                    <a:pt x="3170" y="854"/>
                  </a:lnTo>
                  <a:lnTo>
                    <a:pt x="3197" y="880"/>
                  </a:lnTo>
                  <a:lnTo>
                    <a:pt x="3221" y="907"/>
                  </a:lnTo>
                  <a:lnTo>
                    <a:pt x="3241" y="934"/>
                  </a:lnTo>
                  <a:lnTo>
                    <a:pt x="3259" y="960"/>
                  </a:lnTo>
                  <a:lnTo>
                    <a:pt x="3274" y="986"/>
                  </a:lnTo>
                  <a:lnTo>
                    <a:pt x="3286" y="1012"/>
                  </a:lnTo>
                  <a:lnTo>
                    <a:pt x="3294" y="1039"/>
                  </a:lnTo>
                  <a:lnTo>
                    <a:pt x="3302" y="1065"/>
                  </a:lnTo>
                  <a:lnTo>
                    <a:pt x="3306" y="1092"/>
                  </a:lnTo>
                  <a:lnTo>
                    <a:pt x="3310" y="1119"/>
                  </a:lnTo>
                  <a:lnTo>
                    <a:pt x="3311" y="1147"/>
                  </a:lnTo>
                  <a:lnTo>
                    <a:pt x="3310" y="1175"/>
                  </a:lnTo>
                  <a:lnTo>
                    <a:pt x="3308" y="1204"/>
                  </a:lnTo>
                  <a:lnTo>
                    <a:pt x="3305" y="1233"/>
                  </a:lnTo>
                  <a:lnTo>
                    <a:pt x="3302" y="1262"/>
                  </a:lnTo>
                  <a:lnTo>
                    <a:pt x="3297" y="1293"/>
                  </a:lnTo>
                  <a:lnTo>
                    <a:pt x="3291" y="1324"/>
                  </a:lnTo>
                  <a:lnTo>
                    <a:pt x="3319" y="1335"/>
                  </a:lnTo>
                  <a:lnTo>
                    <a:pt x="3349" y="1350"/>
                  </a:lnTo>
                  <a:lnTo>
                    <a:pt x="3378" y="1368"/>
                  </a:lnTo>
                  <a:lnTo>
                    <a:pt x="3407" y="1390"/>
                  </a:lnTo>
                  <a:lnTo>
                    <a:pt x="3435" y="1417"/>
                  </a:lnTo>
                  <a:lnTo>
                    <a:pt x="3466" y="1452"/>
                  </a:lnTo>
                  <a:lnTo>
                    <a:pt x="3493" y="1492"/>
                  </a:lnTo>
                  <a:lnTo>
                    <a:pt x="3517" y="1536"/>
                  </a:lnTo>
                  <a:lnTo>
                    <a:pt x="3536" y="1584"/>
                  </a:lnTo>
                  <a:lnTo>
                    <a:pt x="3553" y="1636"/>
                  </a:lnTo>
                  <a:lnTo>
                    <a:pt x="3566" y="1692"/>
                  </a:lnTo>
                  <a:lnTo>
                    <a:pt x="3574" y="1752"/>
                  </a:lnTo>
                  <a:lnTo>
                    <a:pt x="3580" y="1815"/>
                  </a:lnTo>
                  <a:lnTo>
                    <a:pt x="3582" y="1882"/>
                  </a:lnTo>
                  <a:lnTo>
                    <a:pt x="3580" y="1954"/>
                  </a:lnTo>
                  <a:lnTo>
                    <a:pt x="3574" y="2030"/>
                  </a:lnTo>
                  <a:lnTo>
                    <a:pt x="3566" y="2108"/>
                  </a:lnTo>
                  <a:lnTo>
                    <a:pt x="3552" y="2196"/>
                  </a:lnTo>
                  <a:lnTo>
                    <a:pt x="3535" y="2279"/>
                  </a:lnTo>
                  <a:lnTo>
                    <a:pt x="3516" y="2357"/>
                  </a:lnTo>
                  <a:lnTo>
                    <a:pt x="3493" y="2430"/>
                  </a:lnTo>
                  <a:lnTo>
                    <a:pt x="3468" y="2498"/>
                  </a:lnTo>
                  <a:lnTo>
                    <a:pt x="3440" y="2561"/>
                  </a:lnTo>
                  <a:lnTo>
                    <a:pt x="3408" y="2620"/>
                  </a:lnTo>
                  <a:lnTo>
                    <a:pt x="3375" y="2673"/>
                  </a:lnTo>
                  <a:lnTo>
                    <a:pt x="3337" y="2723"/>
                  </a:lnTo>
                  <a:lnTo>
                    <a:pt x="3297" y="2766"/>
                  </a:lnTo>
                  <a:lnTo>
                    <a:pt x="3252" y="2807"/>
                  </a:lnTo>
                  <a:lnTo>
                    <a:pt x="3205" y="2841"/>
                  </a:lnTo>
                  <a:lnTo>
                    <a:pt x="3155" y="2872"/>
                  </a:lnTo>
                  <a:lnTo>
                    <a:pt x="3102" y="2898"/>
                  </a:lnTo>
                  <a:lnTo>
                    <a:pt x="3046" y="2918"/>
                  </a:lnTo>
                  <a:lnTo>
                    <a:pt x="2985" y="2935"/>
                  </a:lnTo>
                  <a:lnTo>
                    <a:pt x="2981" y="2992"/>
                  </a:lnTo>
                  <a:lnTo>
                    <a:pt x="2970" y="3046"/>
                  </a:lnTo>
                  <a:lnTo>
                    <a:pt x="2954" y="3098"/>
                  </a:lnTo>
                  <a:lnTo>
                    <a:pt x="2932" y="3148"/>
                  </a:lnTo>
                  <a:lnTo>
                    <a:pt x="2905" y="3195"/>
                  </a:lnTo>
                  <a:lnTo>
                    <a:pt x="2872" y="3238"/>
                  </a:lnTo>
                  <a:lnTo>
                    <a:pt x="2836" y="3278"/>
                  </a:lnTo>
                  <a:lnTo>
                    <a:pt x="2796" y="3313"/>
                  </a:lnTo>
                  <a:lnTo>
                    <a:pt x="2752" y="3344"/>
                  </a:lnTo>
                  <a:lnTo>
                    <a:pt x="2705" y="3370"/>
                  </a:lnTo>
                  <a:lnTo>
                    <a:pt x="2654" y="3390"/>
                  </a:lnTo>
                  <a:lnTo>
                    <a:pt x="2602" y="3407"/>
                  </a:lnTo>
                  <a:lnTo>
                    <a:pt x="2546" y="3415"/>
                  </a:lnTo>
                  <a:lnTo>
                    <a:pt x="2489" y="3419"/>
                  </a:lnTo>
                  <a:lnTo>
                    <a:pt x="552" y="3419"/>
                  </a:lnTo>
                  <a:lnTo>
                    <a:pt x="494" y="3415"/>
                  </a:lnTo>
                  <a:lnTo>
                    <a:pt x="439" y="3406"/>
                  </a:lnTo>
                  <a:lnTo>
                    <a:pt x="384" y="3390"/>
                  </a:lnTo>
                  <a:lnTo>
                    <a:pt x="333" y="3369"/>
                  </a:lnTo>
                  <a:lnTo>
                    <a:pt x="285" y="3342"/>
                  </a:lnTo>
                  <a:lnTo>
                    <a:pt x="242" y="3310"/>
                  </a:lnTo>
                  <a:lnTo>
                    <a:pt x="201" y="3273"/>
                  </a:lnTo>
                  <a:lnTo>
                    <a:pt x="165" y="3233"/>
                  </a:lnTo>
                  <a:lnTo>
                    <a:pt x="132" y="3189"/>
                  </a:lnTo>
                  <a:lnTo>
                    <a:pt x="106" y="3141"/>
                  </a:lnTo>
                  <a:lnTo>
                    <a:pt x="85" y="3090"/>
                  </a:lnTo>
                  <a:lnTo>
                    <a:pt x="68" y="3037"/>
                  </a:lnTo>
                  <a:lnTo>
                    <a:pt x="59" y="2980"/>
                  </a:lnTo>
                  <a:lnTo>
                    <a:pt x="55" y="2923"/>
                  </a:lnTo>
                  <a:lnTo>
                    <a:pt x="55" y="2730"/>
                  </a:lnTo>
                  <a:lnTo>
                    <a:pt x="59" y="2679"/>
                  </a:lnTo>
                  <a:lnTo>
                    <a:pt x="66" y="2628"/>
                  </a:lnTo>
                  <a:lnTo>
                    <a:pt x="79" y="2578"/>
                  </a:lnTo>
                  <a:lnTo>
                    <a:pt x="98" y="2529"/>
                  </a:lnTo>
                  <a:lnTo>
                    <a:pt x="120" y="2483"/>
                  </a:lnTo>
                  <a:lnTo>
                    <a:pt x="185" y="2379"/>
                  </a:lnTo>
                  <a:lnTo>
                    <a:pt x="254" y="2277"/>
                  </a:lnTo>
                  <a:lnTo>
                    <a:pt x="328" y="2178"/>
                  </a:lnTo>
                  <a:lnTo>
                    <a:pt x="407" y="2082"/>
                  </a:lnTo>
                  <a:lnTo>
                    <a:pt x="492" y="1987"/>
                  </a:lnTo>
                  <a:lnTo>
                    <a:pt x="581" y="1895"/>
                  </a:lnTo>
                  <a:lnTo>
                    <a:pt x="675" y="1805"/>
                  </a:lnTo>
                  <a:lnTo>
                    <a:pt x="774" y="1717"/>
                  </a:lnTo>
                  <a:lnTo>
                    <a:pt x="877" y="1631"/>
                  </a:lnTo>
                  <a:lnTo>
                    <a:pt x="986" y="1548"/>
                  </a:lnTo>
                  <a:lnTo>
                    <a:pt x="986" y="1343"/>
                  </a:lnTo>
                  <a:lnTo>
                    <a:pt x="989" y="1331"/>
                  </a:lnTo>
                  <a:lnTo>
                    <a:pt x="994" y="1322"/>
                  </a:lnTo>
                  <a:lnTo>
                    <a:pt x="1004" y="1316"/>
                  </a:lnTo>
                  <a:lnTo>
                    <a:pt x="1015" y="1313"/>
                  </a:lnTo>
                  <a:lnTo>
                    <a:pt x="1319" y="1313"/>
                  </a:lnTo>
                  <a:lnTo>
                    <a:pt x="1331" y="1316"/>
                  </a:lnTo>
                  <a:lnTo>
                    <a:pt x="1339" y="1322"/>
                  </a:lnTo>
                  <a:lnTo>
                    <a:pt x="1346" y="1331"/>
                  </a:lnTo>
                  <a:lnTo>
                    <a:pt x="1348" y="1343"/>
                  </a:lnTo>
                  <a:lnTo>
                    <a:pt x="1348" y="1548"/>
                  </a:lnTo>
                  <a:lnTo>
                    <a:pt x="1694" y="1548"/>
                  </a:lnTo>
                  <a:lnTo>
                    <a:pt x="1694" y="1343"/>
                  </a:lnTo>
                  <a:lnTo>
                    <a:pt x="1697" y="1331"/>
                  </a:lnTo>
                  <a:lnTo>
                    <a:pt x="1703" y="1322"/>
                  </a:lnTo>
                  <a:lnTo>
                    <a:pt x="1713" y="1316"/>
                  </a:lnTo>
                  <a:lnTo>
                    <a:pt x="1724" y="1313"/>
                  </a:lnTo>
                  <a:lnTo>
                    <a:pt x="2028" y="1313"/>
                  </a:lnTo>
                  <a:lnTo>
                    <a:pt x="2038" y="1316"/>
                  </a:lnTo>
                  <a:lnTo>
                    <a:pt x="2048" y="1322"/>
                  </a:lnTo>
                  <a:lnTo>
                    <a:pt x="2055" y="1331"/>
                  </a:lnTo>
                  <a:lnTo>
                    <a:pt x="2057" y="1343"/>
                  </a:lnTo>
                  <a:lnTo>
                    <a:pt x="2057" y="1549"/>
                  </a:lnTo>
                  <a:lnTo>
                    <a:pt x="2165" y="1632"/>
                  </a:lnTo>
                  <a:lnTo>
                    <a:pt x="2269" y="1718"/>
                  </a:lnTo>
                  <a:lnTo>
                    <a:pt x="2367" y="1805"/>
                  </a:lnTo>
                  <a:lnTo>
                    <a:pt x="2462" y="1895"/>
                  </a:lnTo>
                  <a:lnTo>
                    <a:pt x="2551" y="1987"/>
                  </a:lnTo>
                  <a:lnTo>
                    <a:pt x="2634" y="2082"/>
                  </a:lnTo>
                  <a:lnTo>
                    <a:pt x="2714" y="2178"/>
                  </a:lnTo>
                  <a:lnTo>
                    <a:pt x="2787" y="2278"/>
                  </a:lnTo>
                  <a:lnTo>
                    <a:pt x="2857" y="2379"/>
                  </a:lnTo>
                  <a:lnTo>
                    <a:pt x="2921" y="2483"/>
                  </a:lnTo>
                  <a:lnTo>
                    <a:pt x="2944" y="2529"/>
                  </a:lnTo>
                  <a:lnTo>
                    <a:pt x="2962" y="2578"/>
                  </a:lnTo>
                  <a:lnTo>
                    <a:pt x="2975" y="2628"/>
                  </a:lnTo>
                  <a:lnTo>
                    <a:pt x="2984" y="2679"/>
                  </a:lnTo>
                  <a:lnTo>
                    <a:pt x="2986" y="2730"/>
                  </a:lnTo>
                  <a:lnTo>
                    <a:pt x="2986" y="2815"/>
                  </a:lnTo>
                  <a:lnTo>
                    <a:pt x="3020" y="2804"/>
                  </a:lnTo>
                  <a:lnTo>
                    <a:pt x="3053" y="2791"/>
                  </a:lnTo>
                  <a:lnTo>
                    <a:pt x="3087" y="2775"/>
                  </a:lnTo>
                  <a:lnTo>
                    <a:pt x="3120" y="2757"/>
                  </a:lnTo>
                  <a:lnTo>
                    <a:pt x="3151" y="2735"/>
                  </a:lnTo>
                  <a:lnTo>
                    <a:pt x="3183" y="2711"/>
                  </a:lnTo>
                  <a:lnTo>
                    <a:pt x="3213" y="2683"/>
                  </a:lnTo>
                  <a:lnTo>
                    <a:pt x="3242" y="2651"/>
                  </a:lnTo>
                  <a:lnTo>
                    <a:pt x="3269" y="2616"/>
                  </a:lnTo>
                  <a:lnTo>
                    <a:pt x="3297" y="2577"/>
                  </a:lnTo>
                  <a:lnTo>
                    <a:pt x="3321" y="2532"/>
                  </a:lnTo>
                  <a:lnTo>
                    <a:pt x="3345" y="2484"/>
                  </a:lnTo>
                  <a:lnTo>
                    <a:pt x="3368" y="2432"/>
                  </a:lnTo>
                  <a:lnTo>
                    <a:pt x="3388" y="2375"/>
                  </a:lnTo>
                  <a:lnTo>
                    <a:pt x="3406" y="2312"/>
                  </a:lnTo>
                  <a:lnTo>
                    <a:pt x="3424" y="2244"/>
                  </a:lnTo>
                  <a:lnTo>
                    <a:pt x="3438" y="2171"/>
                  </a:lnTo>
                  <a:lnTo>
                    <a:pt x="3450" y="2093"/>
                  </a:lnTo>
                  <a:lnTo>
                    <a:pt x="3458" y="2018"/>
                  </a:lnTo>
                  <a:lnTo>
                    <a:pt x="3464" y="1946"/>
                  </a:lnTo>
                  <a:lnTo>
                    <a:pt x="3465" y="1879"/>
                  </a:lnTo>
                  <a:lnTo>
                    <a:pt x="3463" y="1816"/>
                  </a:lnTo>
                  <a:lnTo>
                    <a:pt x="3457" y="1757"/>
                  </a:lnTo>
                  <a:lnTo>
                    <a:pt x="3448" y="1703"/>
                  </a:lnTo>
                  <a:lnTo>
                    <a:pt x="3435" y="1652"/>
                  </a:lnTo>
                  <a:lnTo>
                    <a:pt x="3420" y="1606"/>
                  </a:lnTo>
                  <a:lnTo>
                    <a:pt x="3401" y="1566"/>
                  </a:lnTo>
                  <a:lnTo>
                    <a:pt x="3378" y="1529"/>
                  </a:lnTo>
                  <a:lnTo>
                    <a:pt x="3351" y="1498"/>
                  </a:lnTo>
                  <a:lnTo>
                    <a:pt x="3329" y="1478"/>
                  </a:lnTo>
                  <a:lnTo>
                    <a:pt x="3307" y="1462"/>
                  </a:lnTo>
                  <a:lnTo>
                    <a:pt x="3285" y="1448"/>
                  </a:lnTo>
                  <a:lnTo>
                    <a:pt x="3263" y="1438"/>
                  </a:lnTo>
                  <a:lnTo>
                    <a:pt x="3249" y="1485"/>
                  </a:lnTo>
                  <a:lnTo>
                    <a:pt x="3236" y="1516"/>
                  </a:lnTo>
                  <a:lnTo>
                    <a:pt x="3219" y="1543"/>
                  </a:lnTo>
                  <a:lnTo>
                    <a:pt x="3199" y="1568"/>
                  </a:lnTo>
                  <a:lnTo>
                    <a:pt x="3175" y="1589"/>
                  </a:lnTo>
                  <a:lnTo>
                    <a:pt x="3148" y="1605"/>
                  </a:lnTo>
                  <a:lnTo>
                    <a:pt x="3120" y="1617"/>
                  </a:lnTo>
                  <a:lnTo>
                    <a:pt x="3089" y="1626"/>
                  </a:lnTo>
                  <a:lnTo>
                    <a:pt x="3057" y="1628"/>
                  </a:lnTo>
                  <a:lnTo>
                    <a:pt x="3025" y="1626"/>
                  </a:lnTo>
                  <a:lnTo>
                    <a:pt x="2993" y="1619"/>
                  </a:lnTo>
                  <a:lnTo>
                    <a:pt x="2504" y="1465"/>
                  </a:lnTo>
                  <a:lnTo>
                    <a:pt x="2474" y="1452"/>
                  </a:lnTo>
                  <a:lnTo>
                    <a:pt x="2446" y="1436"/>
                  </a:lnTo>
                  <a:lnTo>
                    <a:pt x="2422" y="1415"/>
                  </a:lnTo>
                  <a:lnTo>
                    <a:pt x="2401" y="1392"/>
                  </a:lnTo>
                  <a:lnTo>
                    <a:pt x="2385" y="1364"/>
                  </a:lnTo>
                  <a:lnTo>
                    <a:pt x="2372" y="1336"/>
                  </a:lnTo>
                  <a:lnTo>
                    <a:pt x="2364" y="1306"/>
                  </a:lnTo>
                  <a:lnTo>
                    <a:pt x="2361" y="1273"/>
                  </a:lnTo>
                  <a:lnTo>
                    <a:pt x="2363" y="1242"/>
                  </a:lnTo>
                  <a:lnTo>
                    <a:pt x="2371" y="1209"/>
                  </a:lnTo>
                  <a:lnTo>
                    <a:pt x="2392" y="1141"/>
                  </a:lnTo>
                  <a:lnTo>
                    <a:pt x="2401" y="1102"/>
                  </a:lnTo>
                  <a:lnTo>
                    <a:pt x="2405" y="1064"/>
                  </a:lnTo>
                  <a:lnTo>
                    <a:pt x="2403" y="1028"/>
                  </a:lnTo>
                  <a:lnTo>
                    <a:pt x="2396" y="993"/>
                  </a:lnTo>
                  <a:lnTo>
                    <a:pt x="2383" y="961"/>
                  </a:lnTo>
                  <a:lnTo>
                    <a:pt x="2366" y="929"/>
                  </a:lnTo>
                  <a:lnTo>
                    <a:pt x="2345" y="899"/>
                  </a:lnTo>
                  <a:lnTo>
                    <a:pt x="2320" y="871"/>
                  </a:lnTo>
                  <a:lnTo>
                    <a:pt x="2291" y="844"/>
                  </a:lnTo>
                  <a:lnTo>
                    <a:pt x="2260" y="818"/>
                  </a:lnTo>
                  <a:lnTo>
                    <a:pt x="2226" y="794"/>
                  </a:lnTo>
                  <a:lnTo>
                    <a:pt x="2190" y="770"/>
                  </a:lnTo>
                  <a:lnTo>
                    <a:pt x="2152" y="748"/>
                  </a:lnTo>
                  <a:lnTo>
                    <a:pt x="2112" y="727"/>
                  </a:lnTo>
                  <a:lnTo>
                    <a:pt x="2072" y="708"/>
                  </a:lnTo>
                  <a:lnTo>
                    <a:pt x="2030" y="689"/>
                  </a:lnTo>
                  <a:lnTo>
                    <a:pt x="1989" y="672"/>
                  </a:lnTo>
                  <a:lnTo>
                    <a:pt x="1946" y="657"/>
                  </a:lnTo>
                  <a:lnTo>
                    <a:pt x="1905" y="642"/>
                  </a:lnTo>
                  <a:lnTo>
                    <a:pt x="1865" y="627"/>
                  </a:lnTo>
                  <a:lnTo>
                    <a:pt x="1825" y="614"/>
                  </a:lnTo>
                  <a:lnTo>
                    <a:pt x="1787" y="602"/>
                  </a:lnTo>
                  <a:lnTo>
                    <a:pt x="1751" y="590"/>
                  </a:lnTo>
                  <a:lnTo>
                    <a:pt x="1716" y="579"/>
                  </a:lnTo>
                  <a:lnTo>
                    <a:pt x="1679" y="568"/>
                  </a:lnTo>
                  <a:lnTo>
                    <a:pt x="1641" y="557"/>
                  </a:lnTo>
                  <a:lnTo>
                    <a:pt x="1601" y="545"/>
                  </a:lnTo>
                  <a:lnTo>
                    <a:pt x="1561" y="534"/>
                  </a:lnTo>
                  <a:lnTo>
                    <a:pt x="1520" y="525"/>
                  </a:lnTo>
                  <a:lnTo>
                    <a:pt x="1477" y="515"/>
                  </a:lnTo>
                  <a:lnTo>
                    <a:pt x="1434" y="506"/>
                  </a:lnTo>
                  <a:lnTo>
                    <a:pt x="1392" y="498"/>
                  </a:lnTo>
                  <a:lnTo>
                    <a:pt x="1349" y="492"/>
                  </a:lnTo>
                  <a:lnTo>
                    <a:pt x="1307" y="488"/>
                  </a:lnTo>
                  <a:lnTo>
                    <a:pt x="1266" y="484"/>
                  </a:lnTo>
                  <a:lnTo>
                    <a:pt x="1224" y="484"/>
                  </a:lnTo>
                  <a:lnTo>
                    <a:pt x="1185" y="485"/>
                  </a:lnTo>
                  <a:lnTo>
                    <a:pt x="1147" y="490"/>
                  </a:lnTo>
                  <a:lnTo>
                    <a:pt x="1110" y="496"/>
                  </a:lnTo>
                  <a:lnTo>
                    <a:pt x="1076" y="506"/>
                  </a:lnTo>
                  <a:lnTo>
                    <a:pt x="1044" y="519"/>
                  </a:lnTo>
                  <a:lnTo>
                    <a:pt x="1014" y="535"/>
                  </a:lnTo>
                  <a:lnTo>
                    <a:pt x="987" y="555"/>
                  </a:lnTo>
                  <a:lnTo>
                    <a:pt x="962" y="579"/>
                  </a:lnTo>
                  <a:lnTo>
                    <a:pt x="941" y="606"/>
                  </a:lnTo>
                  <a:lnTo>
                    <a:pt x="924" y="638"/>
                  </a:lnTo>
                  <a:lnTo>
                    <a:pt x="910" y="674"/>
                  </a:lnTo>
                  <a:lnTo>
                    <a:pt x="888" y="743"/>
                  </a:lnTo>
                  <a:lnTo>
                    <a:pt x="875" y="773"/>
                  </a:lnTo>
                  <a:lnTo>
                    <a:pt x="859" y="801"/>
                  </a:lnTo>
                  <a:lnTo>
                    <a:pt x="838" y="825"/>
                  </a:lnTo>
                  <a:lnTo>
                    <a:pt x="814" y="846"/>
                  </a:lnTo>
                  <a:lnTo>
                    <a:pt x="787" y="862"/>
                  </a:lnTo>
                  <a:lnTo>
                    <a:pt x="759" y="875"/>
                  </a:lnTo>
                  <a:lnTo>
                    <a:pt x="728" y="883"/>
                  </a:lnTo>
                  <a:lnTo>
                    <a:pt x="696" y="886"/>
                  </a:lnTo>
                  <a:lnTo>
                    <a:pt x="664" y="884"/>
                  </a:lnTo>
                  <a:lnTo>
                    <a:pt x="632" y="876"/>
                  </a:lnTo>
                  <a:lnTo>
                    <a:pt x="143" y="722"/>
                  </a:lnTo>
                  <a:lnTo>
                    <a:pt x="112" y="710"/>
                  </a:lnTo>
                  <a:lnTo>
                    <a:pt x="85" y="693"/>
                  </a:lnTo>
                  <a:lnTo>
                    <a:pt x="61" y="672"/>
                  </a:lnTo>
                  <a:lnTo>
                    <a:pt x="40" y="648"/>
                  </a:lnTo>
                  <a:lnTo>
                    <a:pt x="23" y="622"/>
                  </a:lnTo>
                  <a:lnTo>
                    <a:pt x="11" y="593"/>
                  </a:lnTo>
                  <a:lnTo>
                    <a:pt x="3" y="563"/>
                  </a:lnTo>
                  <a:lnTo>
                    <a:pt x="0" y="531"/>
                  </a:lnTo>
                  <a:lnTo>
                    <a:pt x="2" y="498"/>
                  </a:lnTo>
                  <a:lnTo>
                    <a:pt x="10" y="466"/>
                  </a:lnTo>
                  <a:lnTo>
                    <a:pt x="30" y="398"/>
                  </a:lnTo>
                  <a:lnTo>
                    <a:pt x="41" y="367"/>
                  </a:lnTo>
                  <a:lnTo>
                    <a:pt x="51" y="337"/>
                  </a:lnTo>
                  <a:lnTo>
                    <a:pt x="62" y="308"/>
                  </a:lnTo>
                  <a:lnTo>
                    <a:pt x="74" y="279"/>
                  </a:lnTo>
                  <a:lnTo>
                    <a:pt x="86" y="252"/>
                  </a:lnTo>
                  <a:lnTo>
                    <a:pt x="99" y="226"/>
                  </a:lnTo>
                  <a:lnTo>
                    <a:pt x="113" y="201"/>
                  </a:lnTo>
                  <a:lnTo>
                    <a:pt x="128" y="177"/>
                  </a:lnTo>
                  <a:lnTo>
                    <a:pt x="144" y="156"/>
                  </a:lnTo>
                  <a:lnTo>
                    <a:pt x="163" y="134"/>
                  </a:lnTo>
                  <a:lnTo>
                    <a:pt x="182" y="114"/>
                  </a:lnTo>
                  <a:lnTo>
                    <a:pt x="204" y="96"/>
                  </a:lnTo>
                  <a:lnTo>
                    <a:pt x="228" y="79"/>
                  </a:lnTo>
                  <a:lnTo>
                    <a:pt x="253" y="63"/>
                  </a:lnTo>
                  <a:lnTo>
                    <a:pt x="281" y="49"/>
                  </a:lnTo>
                  <a:lnTo>
                    <a:pt x="310" y="37"/>
                  </a:lnTo>
                  <a:lnTo>
                    <a:pt x="343" y="26"/>
                  </a:lnTo>
                  <a:lnTo>
                    <a:pt x="378" y="18"/>
                  </a:lnTo>
                  <a:lnTo>
                    <a:pt x="416" y="10"/>
                  </a:lnTo>
                  <a:lnTo>
                    <a:pt x="457" y="5"/>
                  </a:lnTo>
                  <a:lnTo>
                    <a:pt x="500" y="2"/>
                  </a:lnTo>
                  <a:lnTo>
                    <a:pt x="54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 name="Group 84"/>
          <p:cNvGrpSpPr/>
          <p:nvPr/>
        </p:nvGrpSpPr>
        <p:grpSpPr>
          <a:xfrm>
            <a:off x="932330" y="2989730"/>
            <a:ext cx="2675964" cy="995082"/>
            <a:chOff x="932330" y="2989730"/>
            <a:chExt cx="2675964" cy="995082"/>
          </a:xfrm>
        </p:grpSpPr>
        <p:sp>
          <p:nvSpPr>
            <p:cNvPr id="3" name="Rounded Rectangle 2"/>
            <p:cNvSpPr/>
            <p:nvPr/>
          </p:nvSpPr>
          <p:spPr>
            <a:xfrm>
              <a:off x="932330" y="2989730"/>
              <a:ext cx="2675964" cy="995082"/>
            </a:xfrm>
            <a:prstGeom prst="roundRect">
              <a:avLst>
                <a:gd name="adj" fmla="val 50000"/>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66800" y="3166784"/>
              <a:ext cx="632011" cy="63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827902" y="3159624"/>
              <a:ext cx="1559860" cy="646331"/>
            </a:xfrm>
            <a:prstGeom prst="rect">
              <a:avLst/>
            </a:prstGeom>
          </p:spPr>
          <p:txBody>
            <a:bodyPr wrap="square">
              <a:spAutoFit/>
            </a:bodyPr>
            <a:lstStyle/>
            <a:p>
              <a:r>
                <a:rPr lang="en-US" sz="1200" b="1" dirty="0">
                  <a:solidFill>
                    <a:schemeClr val="bg1"/>
                  </a:solidFill>
                  <a:latin typeface="Arial" panose="020B0604020202020204" pitchFamily="34" charset="0"/>
                  <a:cs typeface="Arial" panose="020B0604020202020204" pitchFamily="34" charset="0"/>
                </a:rPr>
                <a:t>Someone should make the thing we sold</a:t>
              </a:r>
            </a:p>
          </p:txBody>
        </p:sp>
        <p:sp>
          <p:nvSpPr>
            <p:cNvPr id="74" name="Freeform 26"/>
            <p:cNvSpPr>
              <a:spLocks noEditPoints="1"/>
            </p:cNvSpPr>
            <p:nvPr/>
          </p:nvSpPr>
          <p:spPr bwMode="auto">
            <a:xfrm>
              <a:off x="1199925" y="3299910"/>
              <a:ext cx="365760" cy="365760"/>
            </a:xfrm>
            <a:custGeom>
              <a:avLst/>
              <a:gdLst>
                <a:gd name="T0" fmla="*/ 1392 w 3446"/>
                <a:gd name="T1" fmla="*/ 1207 h 3377"/>
                <a:gd name="T2" fmla="*/ 1157 w 3446"/>
                <a:gd name="T3" fmla="*/ 1515 h 3377"/>
                <a:gd name="T4" fmla="*/ 1177 w 3446"/>
                <a:gd name="T5" fmla="*/ 1914 h 3377"/>
                <a:gd name="T6" fmla="*/ 1441 w 3446"/>
                <a:gd name="T7" fmla="*/ 2198 h 3377"/>
                <a:gd name="T8" fmla="*/ 1842 w 3446"/>
                <a:gd name="T9" fmla="*/ 2257 h 3377"/>
                <a:gd name="T10" fmla="*/ 2179 w 3446"/>
                <a:gd name="T11" fmla="*/ 2058 h 3377"/>
                <a:gd name="T12" fmla="*/ 2316 w 3446"/>
                <a:gd name="T13" fmla="*/ 1689 h 3377"/>
                <a:gd name="T14" fmla="*/ 2179 w 3446"/>
                <a:gd name="T15" fmla="*/ 1320 h 3377"/>
                <a:gd name="T16" fmla="*/ 1842 w 3446"/>
                <a:gd name="T17" fmla="*/ 1120 h 3377"/>
                <a:gd name="T18" fmla="*/ 1917 w 3446"/>
                <a:gd name="T19" fmla="*/ 2 h 3377"/>
                <a:gd name="T20" fmla="*/ 1965 w 3446"/>
                <a:gd name="T21" fmla="*/ 49 h 3377"/>
                <a:gd name="T22" fmla="*/ 2055 w 3446"/>
                <a:gd name="T23" fmla="*/ 236 h 3377"/>
                <a:gd name="T24" fmla="*/ 2320 w 3446"/>
                <a:gd name="T25" fmla="*/ 518 h 3377"/>
                <a:gd name="T26" fmla="*/ 2621 w 3446"/>
                <a:gd name="T27" fmla="*/ 388 h 3377"/>
                <a:gd name="T28" fmla="*/ 2738 w 3446"/>
                <a:gd name="T29" fmla="*/ 348 h 3377"/>
                <a:gd name="T30" fmla="*/ 2793 w 3446"/>
                <a:gd name="T31" fmla="*/ 353 h 3377"/>
                <a:gd name="T32" fmla="*/ 3082 w 3446"/>
                <a:gd name="T33" fmla="*/ 639 h 3377"/>
                <a:gd name="T34" fmla="*/ 3071 w 3446"/>
                <a:gd name="T35" fmla="*/ 722 h 3377"/>
                <a:gd name="T36" fmla="*/ 2985 w 3446"/>
                <a:gd name="T37" fmla="*/ 942 h 3377"/>
                <a:gd name="T38" fmla="*/ 3053 w 3446"/>
                <a:gd name="T39" fmla="*/ 1296 h 3377"/>
                <a:gd name="T40" fmla="*/ 3338 w 3446"/>
                <a:gd name="T41" fmla="*/ 1407 h 3377"/>
                <a:gd name="T42" fmla="*/ 3436 w 3446"/>
                <a:gd name="T43" fmla="*/ 1465 h 3377"/>
                <a:gd name="T44" fmla="*/ 3446 w 3446"/>
                <a:gd name="T45" fmla="*/ 1860 h 3377"/>
                <a:gd name="T46" fmla="*/ 3429 w 3446"/>
                <a:gd name="T47" fmla="*/ 1903 h 3377"/>
                <a:gd name="T48" fmla="*/ 3311 w 3446"/>
                <a:gd name="T49" fmla="*/ 1968 h 3377"/>
                <a:gd name="T50" fmla="*/ 2990 w 3446"/>
                <a:gd name="T51" fmla="*/ 2099 h 3377"/>
                <a:gd name="T52" fmla="*/ 3010 w 3446"/>
                <a:gd name="T53" fmla="*/ 2469 h 3377"/>
                <a:gd name="T54" fmla="*/ 3087 w 3446"/>
                <a:gd name="T55" fmla="*/ 2661 h 3377"/>
                <a:gd name="T56" fmla="*/ 3092 w 3446"/>
                <a:gd name="T57" fmla="*/ 2731 h 3377"/>
                <a:gd name="T58" fmla="*/ 2789 w 3446"/>
                <a:gd name="T59" fmla="*/ 3019 h 3377"/>
                <a:gd name="T60" fmla="*/ 2609 w 3446"/>
                <a:gd name="T61" fmla="*/ 2973 h 3377"/>
                <a:gd name="T62" fmla="*/ 2152 w 3446"/>
                <a:gd name="T63" fmla="*/ 2914 h 3377"/>
                <a:gd name="T64" fmla="*/ 2035 w 3446"/>
                <a:gd name="T65" fmla="*/ 3214 h 3377"/>
                <a:gd name="T66" fmla="*/ 1965 w 3446"/>
                <a:gd name="T67" fmla="*/ 3351 h 3377"/>
                <a:gd name="T68" fmla="*/ 1920 w 3446"/>
                <a:gd name="T69" fmla="*/ 3377 h 3377"/>
                <a:gd name="T70" fmla="*/ 1518 w 3446"/>
                <a:gd name="T71" fmla="*/ 3370 h 3377"/>
                <a:gd name="T72" fmla="*/ 1463 w 3446"/>
                <a:gd name="T73" fmla="*/ 3294 h 3377"/>
                <a:gd name="T74" fmla="*/ 1352 w 3446"/>
                <a:gd name="T75" fmla="*/ 3047 h 3377"/>
                <a:gd name="T76" fmla="*/ 1016 w 3446"/>
                <a:gd name="T77" fmla="*/ 2909 h 3377"/>
                <a:gd name="T78" fmla="*/ 778 w 3446"/>
                <a:gd name="T79" fmla="*/ 3007 h 3377"/>
                <a:gd name="T80" fmla="*/ 696 w 3446"/>
                <a:gd name="T81" fmla="*/ 3031 h 3377"/>
                <a:gd name="T82" fmla="*/ 381 w 3446"/>
                <a:gd name="T83" fmla="*/ 2762 h 3377"/>
                <a:gd name="T84" fmla="*/ 362 w 3446"/>
                <a:gd name="T85" fmla="*/ 2723 h 3377"/>
                <a:gd name="T86" fmla="*/ 391 w 3446"/>
                <a:gd name="T87" fmla="*/ 2609 h 3377"/>
                <a:gd name="T88" fmla="*/ 505 w 3446"/>
                <a:gd name="T89" fmla="*/ 2334 h 3377"/>
                <a:gd name="T90" fmla="*/ 287 w 3446"/>
                <a:gd name="T91" fmla="*/ 2042 h 3377"/>
                <a:gd name="T92" fmla="*/ 66 w 3446"/>
                <a:gd name="T93" fmla="*/ 1949 h 3377"/>
                <a:gd name="T94" fmla="*/ 3 w 3446"/>
                <a:gd name="T95" fmla="*/ 1899 h 3377"/>
                <a:gd name="T96" fmla="*/ 0 w 3446"/>
                <a:gd name="T97" fmla="*/ 1504 h 3377"/>
                <a:gd name="T98" fmla="*/ 36 w 3446"/>
                <a:gd name="T99" fmla="*/ 1459 h 3377"/>
                <a:gd name="T100" fmla="*/ 201 w 3446"/>
                <a:gd name="T101" fmla="*/ 1379 h 3377"/>
                <a:gd name="T102" fmla="*/ 535 w 3446"/>
                <a:gd name="T103" fmla="*/ 1119 h 3377"/>
                <a:gd name="T104" fmla="*/ 405 w 3446"/>
                <a:gd name="T105" fmla="*/ 835 h 3377"/>
                <a:gd name="T106" fmla="*/ 353 w 3446"/>
                <a:gd name="T107" fmla="*/ 687 h 3377"/>
                <a:gd name="T108" fmla="*/ 362 w 3446"/>
                <a:gd name="T109" fmla="*/ 635 h 3377"/>
                <a:gd name="T110" fmla="*/ 688 w 3446"/>
                <a:gd name="T111" fmla="*/ 357 h 3377"/>
                <a:gd name="T112" fmla="*/ 936 w 3446"/>
                <a:gd name="T113" fmla="*/ 442 h 3377"/>
                <a:gd name="T114" fmla="*/ 1324 w 3446"/>
                <a:gd name="T115" fmla="*/ 385 h 3377"/>
                <a:gd name="T116" fmla="*/ 1437 w 3446"/>
                <a:gd name="T117" fmla="*/ 106 h 3377"/>
                <a:gd name="T118" fmla="*/ 1497 w 3446"/>
                <a:gd name="T119" fmla="*/ 10 h 3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46" h="3377">
                  <a:moveTo>
                    <a:pt x="1723" y="1108"/>
                  </a:moveTo>
                  <a:lnTo>
                    <a:pt x="1662" y="1111"/>
                  </a:lnTo>
                  <a:lnTo>
                    <a:pt x="1604" y="1120"/>
                  </a:lnTo>
                  <a:lnTo>
                    <a:pt x="1548" y="1134"/>
                  </a:lnTo>
                  <a:lnTo>
                    <a:pt x="1493" y="1154"/>
                  </a:lnTo>
                  <a:lnTo>
                    <a:pt x="1441" y="1178"/>
                  </a:lnTo>
                  <a:lnTo>
                    <a:pt x="1392" y="1207"/>
                  </a:lnTo>
                  <a:lnTo>
                    <a:pt x="1347" y="1241"/>
                  </a:lnTo>
                  <a:lnTo>
                    <a:pt x="1305" y="1278"/>
                  </a:lnTo>
                  <a:lnTo>
                    <a:pt x="1267" y="1320"/>
                  </a:lnTo>
                  <a:lnTo>
                    <a:pt x="1233" y="1364"/>
                  </a:lnTo>
                  <a:lnTo>
                    <a:pt x="1203" y="1412"/>
                  </a:lnTo>
                  <a:lnTo>
                    <a:pt x="1177" y="1462"/>
                  </a:lnTo>
                  <a:lnTo>
                    <a:pt x="1157" y="1515"/>
                  </a:lnTo>
                  <a:lnTo>
                    <a:pt x="1143" y="1572"/>
                  </a:lnTo>
                  <a:lnTo>
                    <a:pt x="1134" y="1629"/>
                  </a:lnTo>
                  <a:lnTo>
                    <a:pt x="1131" y="1689"/>
                  </a:lnTo>
                  <a:lnTo>
                    <a:pt x="1134" y="1747"/>
                  </a:lnTo>
                  <a:lnTo>
                    <a:pt x="1143" y="1805"/>
                  </a:lnTo>
                  <a:lnTo>
                    <a:pt x="1157" y="1861"/>
                  </a:lnTo>
                  <a:lnTo>
                    <a:pt x="1177" y="1914"/>
                  </a:lnTo>
                  <a:lnTo>
                    <a:pt x="1203" y="1964"/>
                  </a:lnTo>
                  <a:lnTo>
                    <a:pt x="1233" y="2012"/>
                  </a:lnTo>
                  <a:lnTo>
                    <a:pt x="1267" y="2058"/>
                  </a:lnTo>
                  <a:lnTo>
                    <a:pt x="1305" y="2098"/>
                  </a:lnTo>
                  <a:lnTo>
                    <a:pt x="1347" y="2137"/>
                  </a:lnTo>
                  <a:lnTo>
                    <a:pt x="1392" y="2170"/>
                  </a:lnTo>
                  <a:lnTo>
                    <a:pt x="1441" y="2198"/>
                  </a:lnTo>
                  <a:lnTo>
                    <a:pt x="1493" y="2223"/>
                  </a:lnTo>
                  <a:lnTo>
                    <a:pt x="1548" y="2243"/>
                  </a:lnTo>
                  <a:lnTo>
                    <a:pt x="1604" y="2257"/>
                  </a:lnTo>
                  <a:lnTo>
                    <a:pt x="1662" y="2266"/>
                  </a:lnTo>
                  <a:lnTo>
                    <a:pt x="1723" y="2268"/>
                  </a:lnTo>
                  <a:lnTo>
                    <a:pt x="1784" y="2266"/>
                  </a:lnTo>
                  <a:lnTo>
                    <a:pt x="1842" y="2257"/>
                  </a:lnTo>
                  <a:lnTo>
                    <a:pt x="1899" y="2243"/>
                  </a:lnTo>
                  <a:lnTo>
                    <a:pt x="1954" y="2223"/>
                  </a:lnTo>
                  <a:lnTo>
                    <a:pt x="2005" y="2198"/>
                  </a:lnTo>
                  <a:lnTo>
                    <a:pt x="2054" y="2170"/>
                  </a:lnTo>
                  <a:lnTo>
                    <a:pt x="2100" y="2137"/>
                  </a:lnTo>
                  <a:lnTo>
                    <a:pt x="2141" y="2098"/>
                  </a:lnTo>
                  <a:lnTo>
                    <a:pt x="2179" y="2058"/>
                  </a:lnTo>
                  <a:lnTo>
                    <a:pt x="2213" y="2012"/>
                  </a:lnTo>
                  <a:lnTo>
                    <a:pt x="2243" y="1964"/>
                  </a:lnTo>
                  <a:lnTo>
                    <a:pt x="2269" y="1914"/>
                  </a:lnTo>
                  <a:lnTo>
                    <a:pt x="2289" y="1861"/>
                  </a:lnTo>
                  <a:lnTo>
                    <a:pt x="2303" y="1805"/>
                  </a:lnTo>
                  <a:lnTo>
                    <a:pt x="2312" y="1747"/>
                  </a:lnTo>
                  <a:lnTo>
                    <a:pt x="2316" y="1689"/>
                  </a:lnTo>
                  <a:lnTo>
                    <a:pt x="2312" y="1629"/>
                  </a:lnTo>
                  <a:lnTo>
                    <a:pt x="2303" y="1572"/>
                  </a:lnTo>
                  <a:lnTo>
                    <a:pt x="2289" y="1516"/>
                  </a:lnTo>
                  <a:lnTo>
                    <a:pt x="2269" y="1462"/>
                  </a:lnTo>
                  <a:lnTo>
                    <a:pt x="2243" y="1412"/>
                  </a:lnTo>
                  <a:lnTo>
                    <a:pt x="2213" y="1364"/>
                  </a:lnTo>
                  <a:lnTo>
                    <a:pt x="2179" y="1320"/>
                  </a:lnTo>
                  <a:lnTo>
                    <a:pt x="2141" y="1278"/>
                  </a:lnTo>
                  <a:lnTo>
                    <a:pt x="2100" y="1241"/>
                  </a:lnTo>
                  <a:lnTo>
                    <a:pt x="2054" y="1207"/>
                  </a:lnTo>
                  <a:lnTo>
                    <a:pt x="2005" y="1178"/>
                  </a:lnTo>
                  <a:lnTo>
                    <a:pt x="1954" y="1154"/>
                  </a:lnTo>
                  <a:lnTo>
                    <a:pt x="1899" y="1134"/>
                  </a:lnTo>
                  <a:lnTo>
                    <a:pt x="1842" y="1120"/>
                  </a:lnTo>
                  <a:lnTo>
                    <a:pt x="1784" y="1111"/>
                  </a:lnTo>
                  <a:lnTo>
                    <a:pt x="1723" y="1108"/>
                  </a:lnTo>
                  <a:close/>
                  <a:moveTo>
                    <a:pt x="1533" y="0"/>
                  </a:moveTo>
                  <a:lnTo>
                    <a:pt x="1899" y="0"/>
                  </a:lnTo>
                  <a:lnTo>
                    <a:pt x="1905" y="0"/>
                  </a:lnTo>
                  <a:lnTo>
                    <a:pt x="1910" y="1"/>
                  </a:lnTo>
                  <a:lnTo>
                    <a:pt x="1917" y="2"/>
                  </a:lnTo>
                  <a:lnTo>
                    <a:pt x="1922" y="3"/>
                  </a:lnTo>
                  <a:lnTo>
                    <a:pt x="1928" y="6"/>
                  </a:lnTo>
                  <a:lnTo>
                    <a:pt x="1935" y="10"/>
                  </a:lnTo>
                  <a:lnTo>
                    <a:pt x="1941" y="17"/>
                  </a:lnTo>
                  <a:lnTo>
                    <a:pt x="1949" y="25"/>
                  </a:lnTo>
                  <a:lnTo>
                    <a:pt x="1956" y="35"/>
                  </a:lnTo>
                  <a:lnTo>
                    <a:pt x="1965" y="49"/>
                  </a:lnTo>
                  <a:lnTo>
                    <a:pt x="1974" y="65"/>
                  </a:lnTo>
                  <a:lnTo>
                    <a:pt x="1984" y="83"/>
                  </a:lnTo>
                  <a:lnTo>
                    <a:pt x="1995" y="106"/>
                  </a:lnTo>
                  <a:lnTo>
                    <a:pt x="2008" y="132"/>
                  </a:lnTo>
                  <a:lnTo>
                    <a:pt x="2022" y="162"/>
                  </a:lnTo>
                  <a:lnTo>
                    <a:pt x="2038" y="196"/>
                  </a:lnTo>
                  <a:lnTo>
                    <a:pt x="2055" y="236"/>
                  </a:lnTo>
                  <a:lnTo>
                    <a:pt x="2073" y="280"/>
                  </a:lnTo>
                  <a:lnTo>
                    <a:pt x="2094" y="329"/>
                  </a:lnTo>
                  <a:lnTo>
                    <a:pt x="2117" y="385"/>
                  </a:lnTo>
                  <a:lnTo>
                    <a:pt x="2141" y="445"/>
                  </a:lnTo>
                  <a:lnTo>
                    <a:pt x="2147" y="460"/>
                  </a:lnTo>
                  <a:lnTo>
                    <a:pt x="2305" y="524"/>
                  </a:lnTo>
                  <a:lnTo>
                    <a:pt x="2320" y="518"/>
                  </a:lnTo>
                  <a:lnTo>
                    <a:pt x="2378" y="491"/>
                  </a:lnTo>
                  <a:lnTo>
                    <a:pt x="2430" y="469"/>
                  </a:lnTo>
                  <a:lnTo>
                    <a:pt x="2477" y="447"/>
                  </a:lnTo>
                  <a:lnTo>
                    <a:pt x="2520" y="429"/>
                  </a:lnTo>
                  <a:lnTo>
                    <a:pt x="2557" y="413"/>
                  </a:lnTo>
                  <a:lnTo>
                    <a:pt x="2591" y="400"/>
                  </a:lnTo>
                  <a:lnTo>
                    <a:pt x="2621" y="388"/>
                  </a:lnTo>
                  <a:lnTo>
                    <a:pt x="2646" y="378"/>
                  </a:lnTo>
                  <a:lnTo>
                    <a:pt x="2669" y="370"/>
                  </a:lnTo>
                  <a:lnTo>
                    <a:pt x="2688" y="362"/>
                  </a:lnTo>
                  <a:lnTo>
                    <a:pt x="2704" y="357"/>
                  </a:lnTo>
                  <a:lnTo>
                    <a:pt x="2718" y="353"/>
                  </a:lnTo>
                  <a:lnTo>
                    <a:pt x="2729" y="350"/>
                  </a:lnTo>
                  <a:lnTo>
                    <a:pt x="2738" y="348"/>
                  </a:lnTo>
                  <a:lnTo>
                    <a:pt x="2745" y="346"/>
                  </a:lnTo>
                  <a:lnTo>
                    <a:pt x="2751" y="345"/>
                  </a:lnTo>
                  <a:lnTo>
                    <a:pt x="2755" y="344"/>
                  </a:lnTo>
                  <a:lnTo>
                    <a:pt x="2759" y="344"/>
                  </a:lnTo>
                  <a:lnTo>
                    <a:pt x="2761" y="344"/>
                  </a:lnTo>
                  <a:lnTo>
                    <a:pt x="2777" y="346"/>
                  </a:lnTo>
                  <a:lnTo>
                    <a:pt x="2793" y="353"/>
                  </a:lnTo>
                  <a:lnTo>
                    <a:pt x="2806" y="362"/>
                  </a:lnTo>
                  <a:lnTo>
                    <a:pt x="3065" y="614"/>
                  </a:lnTo>
                  <a:lnTo>
                    <a:pt x="3070" y="619"/>
                  </a:lnTo>
                  <a:lnTo>
                    <a:pt x="3073" y="623"/>
                  </a:lnTo>
                  <a:lnTo>
                    <a:pt x="3077" y="627"/>
                  </a:lnTo>
                  <a:lnTo>
                    <a:pt x="3079" y="633"/>
                  </a:lnTo>
                  <a:lnTo>
                    <a:pt x="3082" y="639"/>
                  </a:lnTo>
                  <a:lnTo>
                    <a:pt x="3083" y="645"/>
                  </a:lnTo>
                  <a:lnTo>
                    <a:pt x="3085" y="654"/>
                  </a:lnTo>
                  <a:lnTo>
                    <a:pt x="3083" y="663"/>
                  </a:lnTo>
                  <a:lnTo>
                    <a:pt x="3082" y="675"/>
                  </a:lnTo>
                  <a:lnTo>
                    <a:pt x="3079" y="688"/>
                  </a:lnTo>
                  <a:lnTo>
                    <a:pt x="3076" y="704"/>
                  </a:lnTo>
                  <a:lnTo>
                    <a:pt x="3071" y="722"/>
                  </a:lnTo>
                  <a:lnTo>
                    <a:pt x="3063" y="743"/>
                  </a:lnTo>
                  <a:lnTo>
                    <a:pt x="3055" y="768"/>
                  </a:lnTo>
                  <a:lnTo>
                    <a:pt x="3045" y="795"/>
                  </a:lnTo>
                  <a:lnTo>
                    <a:pt x="3032" y="826"/>
                  </a:lnTo>
                  <a:lnTo>
                    <a:pt x="3019" y="860"/>
                  </a:lnTo>
                  <a:lnTo>
                    <a:pt x="3003" y="900"/>
                  </a:lnTo>
                  <a:lnTo>
                    <a:pt x="2985" y="942"/>
                  </a:lnTo>
                  <a:lnTo>
                    <a:pt x="2964" y="990"/>
                  </a:lnTo>
                  <a:lnTo>
                    <a:pt x="2942" y="1042"/>
                  </a:lnTo>
                  <a:lnTo>
                    <a:pt x="2916" y="1099"/>
                  </a:lnTo>
                  <a:lnTo>
                    <a:pt x="2909" y="1115"/>
                  </a:lnTo>
                  <a:lnTo>
                    <a:pt x="2974" y="1268"/>
                  </a:lnTo>
                  <a:lnTo>
                    <a:pt x="2990" y="1274"/>
                  </a:lnTo>
                  <a:lnTo>
                    <a:pt x="3053" y="1296"/>
                  </a:lnTo>
                  <a:lnTo>
                    <a:pt x="3108" y="1316"/>
                  </a:lnTo>
                  <a:lnTo>
                    <a:pt x="3159" y="1336"/>
                  </a:lnTo>
                  <a:lnTo>
                    <a:pt x="3205" y="1353"/>
                  </a:lnTo>
                  <a:lnTo>
                    <a:pt x="3244" y="1368"/>
                  </a:lnTo>
                  <a:lnTo>
                    <a:pt x="3280" y="1382"/>
                  </a:lnTo>
                  <a:lnTo>
                    <a:pt x="3311" y="1395"/>
                  </a:lnTo>
                  <a:lnTo>
                    <a:pt x="3338" y="1407"/>
                  </a:lnTo>
                  <a:lnTo>
                    <a:pt x="3361" y="1418"/>
                  </a:lnTo>
                  <a:lnTo>
                    <a:pt x="3381" y="1427"/>
                  </a:lnTo>
                  <a:lnTo>
                    <a:pt x="3397" y="1436"/>
                  </a:lnTo>
                  <a:lnTo>
                    <a:pt x="3410" y="1444"/>
                  </a:lnTo>
                  <a:lnTo>
                    <a:pt x="3422" y="1452"/>
                  </a:lnTo>
                  <a:lnTo>
                    <a:pt x="3429" y="1458"/>
                  </a:lnTo>
                  <a:lnTo>
                    <a:pt x="3436" y="1465"/>
                  </a:lnTo>
                  <a:lnTo>
                    <a:pt x="3440" y="1471"/>
                  </a:lnTo>
                  <a:lnTo>
                    <a:pt x="3443" y="1477"/>
                  </a:lnTo>
                  <a:lnTo>
                    <a:pt x="3445" y="1483"/>
                  </a:lnTo>
                  <a:lnTo>
                    <a:pt x="3446" y="1489"/>
                  </a:lnTo>
                  <a:lnTo>
                    <a:pt x="3446" y="1495"/>
                  </a:lnTo>
                  <a:lnTo>
                    <a:pt x="3446" y="1502"/>
                  </a:lnTo>
                  <a:lnTo>
                    <a:pt x="3446" y="1860"/>
                  </a:lnTo>
                  <a:lnTo>
                    <a:pt x="3446" y="1866"/>
                  </a:lnTo>
                  <a:lnTo>
                    <a:pt x="3446" y="1872"/>
                  </a:lnTo>
                  <a:lnTo>
                    <a:pt x="3445" y="1878"/>
                  </a:lnTo>
                  <a:lnTo>
                    <a:pt x="3443" y="1883"/>
                  </a:lnTo>
                  <a:lnTo>
                    <a:pt x="3440" y="1890"/>
                  </a:lnTo>
                  <a:lnTo>
                    <a:pt x="3436" y="1896"/>
                  </a:lnTo>
                  <a:lnTo>
                    <a:pt x="3429" y="1903"/>
                  </a:lnTo>
                  <a:lnTo>
                    <a:pt x="3422" y="1910"/>
                  </a:lnTo>
                  <a:lnTo>
                    <a:pt x="3411" y="1917"/>
                  </a:lnTo>
                  <a:lnTo>
                    <a:pt x="3397" y="1926"/>
                  </a:lnTo>
                  <a:lnTo>
                    <a:pt x="3381" y="1936"/>
                  </a:lnTo>
                  <a:lnTo>
                    <a:pt x="3361" y="1945"/>
                  </a:lnTo>
                  <a:lnTo>
                    <a:pt x="3339" y="1957"/>
                  </a:lnTo>
                  <a:lnTo>
                    <a:pt x="3311" y="1968"/>
                  </a:lnTo>
                  <a:lnTo>
                    <a:pt x="3280" y="1982"/>
                  </a:lnTo>
                  <a:lnTo>
                    <a:pt x="3245" y="1998"/>
                  </a:lnTo>
                  <a:lnTo>
                    <a:pt x="3205" y="2014"/>
                  </a:lnTo>
                  <a:lnTo>
                    <a:pt x="3159" y="2033"/>
                  </a:lnTo>
                  <a:lnTo>
                    <a:pt x="3109" y="2054"/>
                  </a:lnTo>
                  <a:lnTo>
                    <a:pt x="3053" y="2076"/>
                  </a:lnTo>
                  <a:lnTo>
                    <a:pt x="2990" y="2099"/>
                  </a:lnTo>
                  <a:lnTo>
                    <a:pt x="2975" y="2106"/>
                  </a:lnTo>
                  <a:lnTo>
                    <a:pt x="2911" y="2258"/>
                  </a:lnTo>
                  <a:lnTo>
                    <a:pt x="2919" y="2274"/>
                  </a:lnTo>
                  <a:lnTo>
                    <a:pt x="2945" y="2330"/>
                  </a:lnTo>
                  <a:lnTo>
                    <a:pt x="2969" y="2381"/>
                  </a:lnTo>
                  <a:lnTo>
                    <a:pt x="2991" y="2428"/>
                  </a:lnTo>
                  <a:lnTo>
                    <a:pt x="3010" y="2469"/>
                  </a:lnTo>
                  <a:lnTo>
                    <a:pt x="3026" y="2508"/>
                  </a:lnTo>
                  <a:lnTo>
                    <a:pt x="3041" y="2542"/>
                  </a:lnTo>
                  <a:lnTo>
                    <a:pt x="3054" y="2572"/>
                  </a:lnTo>
                  <a:lnTo>
                    <a:pt x="3064" y="2598"/>
                  </a:lnTo>
                  <a:lnTo>
                    <a:pt x="3074" y="2623"/>
                  </a:lnTo>
                  <a:lnTo>
                    <a:pt x="3081" y="2643"/>
                  </a:lnTo>
                  <a:lnTo>
                    <a:pt x="3087" y="2661"/>
                  </a:lnTo>
                  <a:lnTo>
                    <a:pt x="3091" y="2677"/>
                  </a:lnTo>
                  <a:lnTo>
                    <a:pt x="3094" y="2690"/>
                  </a:lnTo>
                  <a:lnTo>
                    <a:pt x="3095" y="2701"/>
                  </a:lnTo>
                  <a:lnTo>
                    <a:pt x="3096" y="2711"/>
                  </a:lnTo>
                  <a:lnTo>
                    <a:pt x="3095" y="2718"/>
                  </a:lnTo>
                  <a:lnTo>
                    <a:pt x="3094" y="2726"/>
                  </a:lnTo>
                  <a:lnTo>
                    <a:pt x="3092" y="2731"/>
                  </a:lnTo>
                  <a:lnTo>
                    <a:pt x="3089" y="2736"/>
                  </a:lnTo>
                  <a:lnTo>
                    <a:pt x="3086" y="2741"/>
                  </a:lnTo>
                  <a:lnTo>
                    <a:pt x="3081" y="2746"/>
                  </a:lnTo>
                  <a:lnTo>
                    <a:pt x="3077" y="2750"/>
                  </a:lnTo>
                  <a:lnTo>
                    <a:pt x="2818" y="3003"/>
                  </a:lnTo>
                  <a:lnTo>
                    <a:pt x="2805" y="3013"/>
                  </a:lnTo>
                  <a:lnTo>
                    <a:pt x="2789" y="3019"/>
                  </a:lnTo>
                  <a:lnTo>
                    <a:pt x="2772" y="3021"/>
                  </a:lnTo>
                  <a:lnTo>
                    <a:pt x="2759" y="3020"/>
                  </a:lnTo>
                  <a:lnTo>
                    <a:pt x="2740" y="3016"/>
                  </a:lnTo>
                  <a:lnTo>
                    <a:pt x="2715" y="3009"/>
                  </a:lnTo>
                  <a:lnTo>
                    <a:pt x="2686" y="2999"/>
                  </a:lnTo>
                  <a:lnTo>
                    <a:pt x="2650" y="2987"/>
                  </a:lnTo>
                  <a:lnTo>
                    <a:pt x="2609" y="2973"/>
                  </a:lnTo>
                  <a:lnTo>
                    <a:pt x="2562" y="2954"/>
                  </a:lnTo>
                  <a:lnTo>
                    <a:pt x="2511" y="2934"/>
                  </a:lnTo>
                  <a:lnTo>
                    <a:pt x="2454" y="2911"/>
                  </a:lnTo>
                  <a:lnTo>
                    <a:pt x="2391" y="2885"/>
                  </a:lnTo>
                  <a:lnTo>
                    <a:pt x="2324" y="2857"/>
                  </a:lnTo>
                  <a:lnTo>
                    <a:pt x="2308" y="2850"/>
                  </a:lnTo>
                  <a:lnTo>
                    <a:pt x="2152" y="2914"/>
                  </a:lnTo>
                  <a:lnTo>
                    <a:pt x="2145" y="2930"/>
                  </a:lnTo>
                  <a:lnTo>
                    <a:pt x="2123" y="2991"/>
                  </a:lnTo>
                  <a:lnTo>
                    <a:pt x="2102" y="3046"/>
                  </a:lnTo>
                  <a:lnTo>
                    <a:pt x="2083" y="3096"/>
                  </a:lnTo>
                  <a:lnTo>
                    <a:pt x="2065" y="3140"/>
                  </a:lnTo>
                  <a:lnTo>
                    <a:pt x="2049" y="3179"/>
                  </a:lnTo>
                  <a:lnTo>
                    <a:pt x="2035" y="3214"/>
                  </a:lnTo>
                  <a:lnTo>
                    <a:pt x="2021" y="3244"/>
                  </a:lnTo>
                  <a:lnTo>
                    <a:pt x="2009" y="3270"/>
                  </a:lnTo>
                  <a:lnTo>
                    <a:pt x="1999" y="3293"/>
                  </a:lnTo>
                  <a:lnTo>
                    <a:pt x="1989" y="3312"/>
                  </a:lnTo>
                  <a:lnTo>
                    <a:pt x="1979" y="3328"/>
                  </a:lnTo>
                  <a:lnTo>
                    <a:pt x="1972" y="3342"/>
                  </a:lnTo>
                  <a:lnTo>
                    <a:pt x="1965" y="3351"/>
                  </a:lnTo>
                  <a:lnTo>
                    <a:pt x="1957" y="3360"/>
                  </a:lnTo>
                  <a:lnTo>
                    <a:pt x="1951" y="3366"/>
                  </a:lnTo>
                  <a:lnTo>
                    <a:pt x="1944" y="3370"/>
                  </a:lnTo>
                  <a:lnTo>
                    <a:pt x="1938" y="3374"/>
                  </a:lnTo>
                  <a:lnTo>
                    <a:pt x="1933" y="3375"/>
                  </a:lnTo>
                  <a:lnTo>
                    <a:pt x="1926" y="3376"/>
                  </a:lnTo>
                  <a:lnTo>
                    <a:pt x="1920" y="3377"/>
                  </a:lnTo>
                  <a:lnTo>
                    <a:pt x="1913" y="3377"/>
                  </a:lnTo>
                  <a:lnTo>
                    <a:pt x="1549" y="3377"/>
                  </a:lnTo>
                  <a:lnTo>
                    <a:pt x="1542" y="3377"/>
                  </a:lnTo>
                  <a:lnTo>
                    <a:pt x="1536" y="3376"/>
                  </a:lnTo>
                  <a:lnTo>
                    <a:pt x="1531" y="3375"/>
                  </a:lnTo>
                  <a:lnTo>
                    <a:pt x="1524" y="3374"/>
                  </a:lnTo>
                  <a:lnTo>
                    <a:pt x="1518" y="3370"/>
                  </a:lnTo>
                  <a:lnTo>
                    <a:pt x="1511" y="3366"/>
                  </a:lnTo>
                  <a:lnTo>
                    <a:pt x="1505" y="3360"/>
                  </a:lnTo>
                  <a:lnTo>
                    <a:pt x="1498" y="3352"/>
                  </a:lnTo>
                  <a:lnTo>
                    <a:pt x="1490" y="3342"/>
                  </a:lnTo>
                  <a:lnTo>
                    <a:pt x="1482" y="3328"/>
                  </a:lnTo>
                  <a:lnTo>
                    <a:pt x="1472" y="3313"/>
                  </a:lnTo>
                  <a:lnTo>
                    <a:pt x="1463" y="3294"/>
                  </a:lnTo>
                  <a:lnTo>
                    <a:pt x="1451" y="3270"/>
                  </a:lnTo>
                  <a:lnTo>
                    <a:pt x="1438" y="3245"/>
                  </a:lnTo>
                  <a:lnTo>
                    <a:pt x="1424" y="3214"/>
                  </a:lnTo>
                  <a:lnTo>
                    <a:pt x="1408" y="3180"/>
                  </a:lnTo>
                  <a:lnTo>
                    <a:pt x="1391" y="3141"/>
                  </a:lnTo>
                  <a:lnTo>
                    <a:pt x="1373" y="3096"/>
                  </a:lnTo>
                  <a:lnTo>
                    <a:pt x="1352" y="3047"/>
                  </a:lnTo>
                  <a:lnTo>
                    <a:pt x="1330" y="2992"/>
                  </a:lnTo>
                  <a:lnTo>
                    <a:pt x="1305" y="2931"/>
                  </a:lnTo>
                  <a:lnTo>
                    <a:pt x="1299" y="2916"/>
                  </a:lnTo>
                  <a:lnTo>
                    <a:pt x="1141" y="2852"/>
                  </a:lnTo>
                  <a:lnTo>
                    <a:pt x="1126" y="2859"/>
                  </a:lnTo>
                  <a:lnTo>
                    <a:pt x="1068" y="2885"/>
                  </a:lnTo>
                  <a:lnTo>
                    <a:pt x="1016" y="2909"/>
                  </a:lnTo>
                  <a:lnTo>
                    <a:pt x="969" y="2929"/>
                  </a:lnTo>
                  <a:lnTo>
                    <a:pt x="926" y="2947"/>
                  </a:lnTo>
                  <a:lnTo>
                    <a:pt x="889" y="2963"/>
                  </a:lnTo>
                  <a:lnTo>
                    <a:pt x="855" y="2977"/>
                  </a:lnTo>
                  <a:lnTo>
                    <a:pt x="825" y="2989"/>
                  </a:lnTo>
                  <a:lnTo>
                    <a:pt x="800" y="2999"/>
                  </a:lnTo>
                  <a:lnTo>
                    <a:pt x="778" y="3007"/>
                  </a:lnTo>
                  <a:lnTo>
                    <a:pt x="758" y="3014"/>
                  </a:lnTo>
                  <a:lnTo>
                    <a:pt x="742" y="3019"/>
                  </a:lnTo>
                  <a:lnTo>
                    <a:pt x="729" y="3024"/>
                  </a:lnTo>
                  <a:lnTo>
                    <a:pt x="717" y="3027"/>
                  </a:lnTo>
                  <a:lnTo>
                    <a:pt x="708" y="3029"/>
                  </a:lnTo>
                  <a:lnTo>
                    <a:pt x="701" y="3031"/>
                  </a:lnTo>
                  <a:lnTo>
                    <a:pt x="696" y="3031"/>
                  </a:lnTo>
                  <a:lnTo>
                    <a:pt x="691" y="3032"/>
                  </a:lnTo>
                  <a:lnTo>
                    <a:pt x="687" y="3032"/>
                  </a:lnTo>
                  <a:lnTo>
                    <a:pt x="685" y="3032"/>
                  </a:lnTo>
                  <a:lnTo>
                    <a:pt x="669" y="3030"/>
                  </a:lnTo>
                  <a:lnTo>
                    <a:pt x="653" y="3024"/>
                  </a:lnTo>
                  <a:lnTo>
                    <a:pt x="639" y="3014"/>
                  </a:lnTo>
                  <a:lnTo>
                    <a:pt x="381" y="2762"/>
                  </a:lnTo>
                  <a:lnTo>
                    <a:pt x="377" y="2758"/>
                  </a:lnTo>
                  <a:lnTo>
                    <a:pt x="372" y="2752"/>
                  </a:lnTo>
                  <a:lnTo>
                    <a:pt x="369" y="2748"/>
                  </a:lnTo>
                  <a:lnTo>
                    <a:pt x="366" y="2743"/>
                  </a:lnTo>
                  <a:lnTo>
                    <a:pt x="364" y="2737"/>
                  </a:lnTo>
                  <a:lnTo>
                    <a:pt x="363" y="2730"/>
                  </a:lnTo>
                  <a:lnTo>
                    <a:pt x="362" y="2723"/>
                  </a:lnTo>
                  <a:lnTo>
                    <a:pt x="363" y="2712"/>
                  </a:lnTo>
                  <a:lnTo>
                    <a:pt x="364" y="2701"/>
                  </a:lnTo>
                  <a:lnTo>
                    <a:pt x="366" y="2688"/>
                  </a:lnTo>
                  <a:lnTo>
                    <a:pt x="370" y="2672"/>
                  </a:lnTo>
                  <a:lnTo>
                    <a:pt x="375" y="2653"/>
                  </a:lnTo>
                  <a:lnTo>
                    <a:pt x="383" y="2632"/>
                  </a:lnTo>
                  <a:lnTo>
                    <a:pt x="391" y="2609"/>
                  </a:lnTo>
                  <a:lnTo>
                    <a:pt x="401" y="2581"/>
                  </a:lnTo>
                  <a:lnTo>
                    <a:pt x="414" y="2550"/>
                  </a:lnTo>
                  <a:lnTo>
                    <a:pt x="428" y="2515"/>
                  </a:lnTo>
                  <a:lnTo>
                    <a:pt x="444" y="2477"/>
                  </a:lnTo>
                  <a:lnTo>
                    <a:pt x="462" y="2434"/>
                  </a:lnTo>
                  <a:lnTo>
                    <a:pt x="482" y="2386"/>
                  </a:lnTo>
                  <a:lnTo>
                    <a:pt x="505" y="2334"/>
                  </a:lnTo>
                  <a:lnTo>
                    <a:pt x="530" y="2277"/>
                  </a:lnTo>
                  <a:lnTo>
                    <a:pt x="537" y="2261"/>
                  </a:lnTo>
                  <a:lnTo>
                    <a:pt x="472" y="2109"/>
                  </a:lnTo>
                  <a:lnTo>
                    <a:pt x="456" y="2104"/>
                  </a:lnTo>
                  <a:lnTo>
                    <a:pt x="395" y="2081"/>
                  </a:lnTo>
                  <a:lnTo>
                    <a:pt x="338" y="2060"/>
                  </a:lnTo>
                  <a:lnTo>
                    <a:pt x="287" y="2042"/>
                  </a:lnTo>
                  <a:lnTo>
                    <a:pt x="243" y="2024"/>
                  </a:lnTo>
                  <a:lnTo>
                    <a:pt x="202" y="2009"/>
                  </a:lnTo>
                  <a:lnTo>
                    <a:pt x="166" y="1994"/>
                  </a:lnTo>
                  <a:lnTo>
                    <a:pt x="135" y="1981"/>
                  </a:lnTo>
                  <a:lnTo>
                    <a:pt x="108" y="1970"/>
                  </a:lnTo>
                  <a:lnTo>
                    <a:pt x="85" y="1959"/>
                  </a:lnTo>
                  <a:lnTo>
                    <a:pt x="66" y="1949"/>
                  </a:lnTo>
                  <a:lnTo>
                    <a:pt x="49" y="1941"/>
                  </a:lnTo>
                  <a:lnTo>
                    <a:pt x="36" y="1932"/>
                  </a:lnTo>
                  <a:lnTo>
                    <a:pt x="26" y="1925"/>
                  </a:lnTo>
                  <a:lnTo>
                    <a:pt x="17" y="1917"/>
                  </a:lnTo>
                  <a:lnTo>
                    <a:pt x="11" y="1911"/>
                  </a:lnTo>
                  <a:lnTo>
                    <a:pt x="6" y="1905"/>
                  </a:lnTo>
                  <a:lnTo>
                    <a:pt x="3" y="1899"/>
                  </a:lnTo>
                  <a:lnTo>
                    <a:pt x="1" y="1893"/>
                  </a:lnTo>
                  <a:lnTo>
                    <a:pt x="0" y="1888"/>
                  </a:lnTo>
                  <a:lnTo>
                    <a:pt x="0" y="1881"/>
                  </a:lnTo>
                  <a:lnTo>
                    <a:pt x="0" y="1875"/>
                  </a:lnTo>
                  <a:lnTo>
                    <a:pt x="0" y="1516"/>
                  </a:lnTo>
                  <a:lnTo>
                    <a:pt x="0" y="1510"/>
                  </a:lnTo>
                  <a:lnTo>
                    <a:pt x="0" y="1504"/>
                  </a:lnTo>
                  <a:lnTo>
                    <a:pt x="1" y="1498"/>
                  </a:lnTo>
                  <a:lnTo>
                    <a:pt x="3" y="1492"/>
                  </a:lnTo>
                  <a:lnTo>
                    <a:pt x="6" y="1486"/>
                  </a:lnTo>
                  <a:lnTo>
                    <a:pt x="11" y="1480"/>
                  </a:lnTo>
                  <a:lnTo>
                    <a:pt x="17" y="1473"/>
                  </a:lnTo>
                  <a:lnTo>
                    <a:pt x="26" y="1466"/>
                  </a:lnTo>
                  <a:lnTo>
                    <a:pt x="36" y="1459"/>
                  </a:lnTo>
                  <a:lnTo>
                    <a:pt x="49" y="1450"/>
                  </a:lnTo>
                  <a:lnTo>
                    <a:pt x="66" y="1441"/>
                  </a:lnTo>
                  <a:lnTo>
                    <a:pt x="85" y="1431"/>
                  </a:lnTo>
                  <a:lnTo>
                    <a:pt x="108" y="1420"/>
                  </a:lnTo>
                  <a:lnTo>
                    <a:pt x="135" y="1408"/>
                  </a:lnTo>
                  <a:lnTo>
                    <a:pt x="166" y="1394"/>
                  </a:lnTo>
                  <a:lnTo>
                    <a:pt x="201" y="1379"/>
                  </a:lnTo>
                  <a:lnTo>
                    <a:pt x="241" y="1362"/>
                  </a:lnTo>
                  <a:lnTo>
                    <a:pt x="287" y="1344"/>
                  </a:lnTo>
                  <a:lnTo>
                    <a:pt x="337" y="1324"/>
                  </a:lnTo>
                  <a:lnTo>
                    <a:pt x="394" y="1302"/>
                  </a:lnTo>
                  <a:lnTo>
                    <a:pt x="455" y="1277"/>
                  </a:lnTo>
                  <a:lnTo>
                    <a:pt x="471" y="1272"/>
                  </a:lnTo>
                  <a:lnTo>
                    <a:pt x="535" y="1119"/>
                  </a:lnTo>
                  <a:lnTo>
                    <a:pt x="528" y="1103"/>
                  </a:lnTo>
                  <a:lnTo>
                    <a:pt x="501" y="1046"/>
                  </a:lnTo>
                  <a:lnTo>
                    <a:pt x="478" y="995"/>
                  </a:lnTo>
                  <a:lnTo>
                    <a:pt x="456" y="948"/>
                  </a:lnTo>
                  <a:lnTo>
                    <a:pt x="437" y="907"/>
                  </a:lnTo>
                  <a:lnTo>
                    <a:pt x="420" y="869"/>
                  </a:lnTo>
                  <a:lnTo>
                    <a:pt x="405" y="835"/>
                  </a:lnTo>
                  <a:lnTo>
                    <a:pt x="392" y="805"/>
                  </a:lnTo>
                  <a:lnTo>
                    <a:pt x="382" y="777"/>
                  </a:lnTo>
                  <a:lnTo>
                    <a:pt x="373" y="754"/>
                  </a:lnTo>
                  <a:lnTo>
                    <a:pt x="366" y="734"/>
                  </a:lnTo>
                  <a:lnTo>
                    <a:pt x="360" y="716"/>
                  </a:lnTo>
                  <a:lnTo>
                    <a:pt x="355" y="700"/>
                  </a:lnTo>
                  <a:lnTo>
                    <a:pt x="353" y="687"/>
                  </a:lnTo>
                  <a:lnTo>
                    <a:pt x="351" y="675"/>
                  </a:lnTo>
                  <a:lnTo>
                    <a:pt x="351" y="666"/>
                  </a:lnTo>
                  <a:lnTo>
                    <a:pt x="351" y="657"/>
                  </a:lnTo>
                  <a:lnTo>
                    <a:pt x="353" y="651"/>
                  </a:lnTo>
                  <a:lnTo>
                    <a:pt x="355" y="644"/>
                  </a:lnTo>
                  <a:lnTo>
                    <a:pt x="358" y="639"/>
                  </a:lnTo>
                  <a:lnTo>
                    <a:pt x="362" y="635"/>
                  </a:lnTo>
                  <a:lnTo>
                    <a:pt x="366" y="630"/>
                  </a:lnTo>
                  <a:lnTo>
                    <a:pt x="370" y="626"/>
                  </a:lnTo>
                  <a:lnTo>
                    <a:pt x="629" y="373"/>
                  </a:lnTo>
                  <a:lnTo>
                    <a:pt x="642" y="363"/>
                  </a:lnTo>
                  <a:lnTo>
                    <a:pt x="658" y="358"/>
                  </a:lnTo>
                  <a:lnTo>
                    <a:pt x="674" y="355"/>
                  </a:lnTo>
                  <a:lnTo>
                    <a:pt x="688" y="357"/>
                  </a:lnTo>
                  <a:lnTo>
                    <a:pt x="707" y="361"/>
                  </a:lnTo>
                  <a:lnTo>
                    <a:pt x="732" y="368"/>
                  </a:lnTo>
                  <a:lnTo>
                    <a:pt x="762" y="377"/>
                  </a:lnTo>
                  <a:lnTo>
                    <a:pt x="797" y="390"/>
                  </a:lnTo>
                  <a:lnTo>
                    <a:pt x="838" y="405"/>
                  </a:lnTo>
                  <a:lnTo>
                    <a:pt x="884" y="422"/>
                  </a:lnTo>
                  <a:lnTo>
                    <a:pt x="936" y="442"/>
                  </a:lnTo>
                  <a:lnTo>
                    <a:pt x="992" y="466"/>
                  </a:lnTo>
                  <a:lnTo>
                    <a:pt x="1055" y="491"/>
                  </a:lnTo>
                  <a:lnTo>
                    <a:pt x="1123" y="520"/>
                  </a:lnTo>
                  <a:lnTo>
                    <a:pt x="1138" y="526"/>
                  </a:lnTo>
                  <a:lnTo>
                    <a:pt x="1294" y="462"/>
                  </a:lnTo>
                  <a:lnTo>
                    <a:pt x="1302" y="445"/>
                  </a:lnTo>
                  <a:lnTo>
                    <a:pt x="1324" y="385"/>
                  </a:lnTo>
                  <a:lnTo>
                    <a:pt x="1346" y="330"/>
                  </a:lnTo>
                  <a:lnTo>
                    <a:pt x="1365" y="280"/>
                  </a:lnTo>
                  <a:lnTo>
                    <a:pt x="1382" y="237"/>
                  </a:lnTo>
                  <a:lnTo>
                    <a:pt x="1398" y="198"/>
                  </a:lnTo>
                  <a:lnTo>
                    <a:pt x="1413" y="162"/>
                  </a:lnTo>
                  <a:lnTo>
                    <a:pt x="1425" y="133"/>
                  </a:lnTo>
                  <a:lnTo>
                    <a:pt x="1437" y="106"/>
                  </a:lnTo>
                  <a:lnTo>
                    <a:pt x="1449" y="84"/>
                  </a:lnTo>
                  <a:lnTo>
                    <a:pt x="1458" y="65"/>
                  </a:lnTo>
                  <a:lnTo>
                    <a:pt x="1467" y="49"/>
                  </a:lnTo>
                  <a:lnTo>
                    <a:pt x="1475" y="35"/>
                  </a:lnTo>
                  <a:lnTo>
                    <a:pt x="1483" y="25"/>
                  </a:lnTo>
                  <a:lnTo>
                    <a:pt x="1490" y="17"/>
                  </a:lnTo>
                  <a:lnTo>
                    <a:pt x="1497" y="10"/>
                  </a:lnTo>
                  <a:lnTo>
                    <a:pt x="1503" y="6"/>
                  </a:lnTo>
                  <a:lnTo>
                    <a:pt x="1509" y="3"/>
                  </a:lnTo>
                  <a:lnTo>
                    <a:pt x="1515" y="2"/>
                  </a:lnTo>
                  <a:lnTo>
                    <a:pt x="1521" y="1"/>
                  </a:lnTo>
                  <a:lnTo>
                    <a:pt x="1526" y="0"/>
                  </a:lnTo>
                  <a:lnTo>
                    <a:pt x="153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 name="Group 85"/>
          <p:cNvGrpSpPr/>
          <p:nvPr/>
        </p:nvGrpSpPr>
        <p:grpSpPr>
          <a:xfrm>
            <a:off x="932330" y="4930588"/>
            <a:ext cx="2675964" cy="995082"/>
            <a:chOff x="932330" y="4930588"/>
            <a:chExt cx="2675964" cy="995082"/>
          </a:xfrm>
        </p:grpSpPr>
        <p:sp>
          <p:nvSpPr>
            <p:cNvPr id="4" name="Rounded Rectangle 3"/>
            <p:cNvSpPr/>
            <p:nvPr/>
          </p:nvSpPr>
          <p:spPr>
            <a:xfrm>
              <a:off x="932330" y="4930588"/>
              <a:ext cx="2675964" cy="995082"/>
            </a:xfrm>
            <a:prstGeom prst="roundRect">
              <a:avLst>
                <a:gd name="adj" fmla="val 50000"/>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66800" y="5112123"/>
              <a:ext cx="632011" cy="63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771424" y="5112123"/>
              <a:ext cx="1559860" cy="738664"/>
            </a:xfrm>
            <a:prstGeom prst="rect">
              <a:avLst/>
            </a:prstGeom>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We should produce more efficiently</a:t>
              </a:r>
            </a:p>
          </p:txBody>
        </p:sp>
        <p:grpSp>
          <p:nvGrpSpPr>
            <p:cNvPr id="76" name="Group 29"/>
            <p:cNvGrpSpPr>
              <a:grpSpLocks noChangeAspect="1"/>
            </p:cNvGrpSpPr>
            <p:nvPr/>
          </p:nvGrpSpPr>
          <p:grpSpPr bwMode="auto">
            <a:xfrm>
              <a:off x="1168921" y="5233286"/>
              <a:ext cx="365913" cy="389685"/>
              <a:chOff x="4754" y="354"/>
              <a:chExt cx="431" cy="459"/>
            </a:xfrm>
            <a:solidFill>
              <a:schemeClr val="accent3"/>
            </a:solidFill>
          </p:grpSpPr>
          <p:sp>
            <p:nvSpPr>
              <p:cNvPr id="79" name="Freeform 31"/>
              <p:cNvSpPr>
                <a:spLocks/>
              </p:cNvSpPr>
              <p:nvPr/>
            </p:nvSpPr>
            <p:spPr bwMode="auto">
              <a:xfrm>
                <a:off x="5048" y="354"/>
                <a:ext cx="137" cy="232"/>
              </a:xfrm>
              <a:custGeom>
                <a:avLst/>
                <a:gdLst>
                  <a:gd name="T0" fmla="*/ 981 w 1096"/>
                  <a:gd name="T1" fmla="*/ 0 h 1851"/>
                  <a:gd name="T2" fmla="*/ 1004 w 1096"/>
                  <a:gd name="T3" fmla="*/ 3 h 1851"/>
                  <a:gd name="T4" fmla="*/ 1029 w 1096"/>
                  <a:gd name="T5" fmla="*/ 13 h 1851"/>
                  <a:gd name="T6" fmla="*/ 1050 w 1096"/>
                  <a:gd name="T7" fmla="*/ 27 h 1851"/>
                  <a:gd name="T8" fmla="*/ 1067 w 1096"/>
                  <a:gd name="T9" fmla="*/ 45 h 1851"/>
                  <a:gd name="T10" fmla="*/ 1081 w 1096"/>
                  <a:gd name="T11" fmla="*/ 65 h 1851"/>
                  <a:gd name="T12" fmla="*/ 1090 w 1096"/>
                  <a:gd name="T13" fmla="*/ 87 h 1851"/>
                  <a:gd name="T14" fmla="*/ 1096 w 1096"/>
                  <a:gd name="T15" fmla="*/ 111 h 1851"/>
                  <a:gd name="T16" fmla="*/ 1096 w 1096"/>
                  <a:gd name="T17" fmla="*/ 134 h 1851"/>
                  <a:gd name="T18" fmla="*/ 1091 w 1096"/>
                  <a:gd name="T19" fmla="*/ 158 h 1851"/>
                  <a:gd name="T20" fmla="*/ 1082 w 1096"/>
                  <a:gd name="T21" fmla="*/ 182 h 1851"/>
                  <a:gd name="T22" fmla="*/ 221 w 1096"/>
                  <a:gd name="T23" fmla="*/ 1851 h 1851"/>
                  <a:gd name="T24" fmla="*/ 189 w 1096"/>
                  <a:gd name="T25" fmla="*/ 1826 h 1851"/>
                  <a:gd name="T26" fmla="*/ 154 w 1096"/>
                  <a:gd name="T27" fmla="*/ 1802 h 1851"/>
                  <a:gd name="T28" fmla="*/ 116 w 1096"/>
                  <a:gd name="T29" fmla="*/ 1780 h 1851"/>
                  <a:gd name="T30" fmla="*/ 67 w 1096"/>
                  <a:gd name="T31" fmla="*/ 1758 h 1851"/>
                  <a:gd name="T32" fmla="*/ 15 w 1096"/>
                  <a:gd name="T33" fmla="*/ 1738 h 1851"/>
                  <a:gd name="T34" fmla="*/ 0 w 1096"/>
                  <a:gd name="T35" fmla="*/ 1733 h 1851"/>
                  <a:gd name="T36" fmla="*/ 859 w 1096"/>
                  <a:gd name="T37" fmla="*/ 67 h 1851"/>
                  <a:gd name="T38" fmla="*/ 874 w 1096"/>
                  <a:gd name="T39" fmla="*/ 46 h 1851"/>
                  <a:gd name="T40" fmla="*/ 891 w 1096"/>
                  <a:gd name="T41" fmla="*/ 28 h 1851"/>
                  <a:gd name="T42" fmla="*/ 911 w 1096"/>
                  <a:gd name="T43" fmla="*/ 15 h 1851"/>
                  <a:gd name="T44" fmla="*/ 933 w 1096"/>
                  <a:gd name="T45" fmla="*/ 6 h 1851"/>
                  <a:gd name="T46" fmla="*/ 956 w 1096"/>
                  <a:gd name="T47" fmla="*/ 0 h 1851"/>
                  <a:gd name="T48" fmla="*/ 981 w 1096"/>
                  <a:gd name="T49" fmla="*/ 0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6" h="1851">
                    <a:moveTo>
                      <a:pt x="981" y="0"/>
                    </a:moveTo>
                    <a:lnTo>
                      <a:pt x="1004" y="3"/>
                    </a:lnTo>
                    <a:lnTo>
                      <a:pt x="1029" y="13"/>
                    </a:lnTo>
                    <a:lnTo>
                      <a:pt x="1050" y="27"/>
                    </a:lnTo>
                    <a:lnTo>
                      <a:pt x="1067" y="45"/>
                    </a:lnTo>
                    <a:lnTo>
                      <a:pt x="1081" y="65"/>
                    </a:lnTo>
                    <a:lnTo>
                      <a:pt x="1090" y="87"/>
                    </a:lnTo>
                    <a:lnTo>
                      <a:pt x="1096" y="111"/>
                    </a:lnTo>
                    <a:lnTo>
                      <a:pt x="1096" y="134"/>
                    </a:lnTo>
                    <a:lnTo>
                      <a:pt x="1091" y="158"/>
                    </a:lnTo>
                    <a:lnTo>
                      <a:pt x="1082" y="182"/>
                    </a:lnTo>
                    <a:lnTo>
                      <a:pt x="221" y="1851"/>
                    </a:lnTo>
                    <a:lnTo>
                      <a:pt x="189" y="1826"/>
                    </a:lnTo>
                    <a:lnTo>
                      <a:pt x="154" y="1802"/>
                    </a:lnTo>
                    <a:lnTo>
                      <a:pt x="116" y="1780"/>
                    </a:lnTo>
                    <a:lnTo>
                      <a:pt x="67" y="1758"/>
                    </a:lnTo>
                    <a:lnTo>
                      <a:pt x="15" y="1738"/>
                    </a:lnTo>
                    <a:lnTo>
                      <a:pt x="0" y="1733"/>
                    </a:lnTo>
                    <a:lnTo>
                      <a:pt x="859" y="67"/>
                    </a:lnTo>
                    <a:lnTo>
                      <a:pt x="874" y="46"/>
                    </a:lnTo>
                    <a:lnTo>
                      <a:pt x="891" y="28"/>
                    </a:lnTo>
                    <a:lnTo>
                      <a:pt x="911" y="15"/>
                    </a:lnTo>
                    <a:lnTo>
                      <a:pt x="933" y="6"/>
                    </a:lnTo>
                    <a:lnTo>
                      <a:pt x="956" y="0"/>
                    </a:lnTo>
                    <a:lnTo>
                      <a:pt x="9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2"/>
              <p:cNvSpPr>
                <a:spLocks noEditPoints="1"/>
              </p:cNvSpPr>
              <p:nvPr/>
            </p:nvSpPr>
            <p:spPr bwMode="auto">
              <a:xfrm>
                <a:off x="4754" y="585"/>
                <a:ext cx="329" cy="228"/>
              </a:xfrm>
              <a:custGeom>
                <a:avLst/>
                <a:gdLst>
                  <a:gd name="T0" fmla="*/ 1622 w 2631"/>
                  <a:gd name="T1" fmla="*/ 591 h 1829"/>
                  <a:gd name="T2" fmla="*/ 1128 w 2631"/>
                  <a:gd name="T3" fmla="*/ 750 h 1829"/>
                  <a:gd name="T4" fmla="*/ 613 w 2631"/>
                  <a:gd name="T5" fmla="*/ 822 h 1829"/>
                  <a:gd name="T6" fmla="*/ 279 w 2631"/>
                  <a:gd name="T7" fmla="*/ 835 h 1829"/>
                  <a:gd name="T8" fmla="*/ 231 w 2631"/>
                  <a:gd name="T9" fmla="*/ 850 h 1829"/>
                  <a:gd name="T10" fmla="*/ 362 w 2631"/>
                  <a:gd name="T11" fmla="*/ 1012 h 1829"/>
                  <a:gd name="T12" fmla="*/ 611 w 2631"/>
                  <a:gd name="T13" fmla="*/ 1015 h 1829"/>
                  <a:gd name="T14" fmla="*/ 847 w 2631"/>
                  <a:gd name="T15" fmla="*/ 1006 h 1829"/>
                  <a:gd name="T16" fmla="*/ 811 w 2631"/>
                  <a:gd name="T17" fmla="*/ 1038 h 1829"/>
                  <a:gd name="T18" fmla="*/ 587 w 2631"/>
                  <a:gd name="T19" fmla="*/ 1109 h 1829"/>
                  <a:gd name="T20" fmla="*/ 525 w 2631"/>
                  <a:gd name="T21" fmla="*/ 1223 h 1829"/>
                  <a:gd name="T22" fmla="*/ 745 w 2631"/>
                  <a:gd name="T23" fmla="*/ 1228 h 1829"/>
                  <a:gd name="T24" fmla="*/ 1064 w 2631"/>
                  <a:gd name="T25" fmla="*/ 1224 h 1829"/>
                  <a:gd name="T26" fmla="*/ 1129 w 2631"/>
                  <a:gd name="T27" fmla="*/ 1235 h 1829"/>
                  <a:gd name="T28" fmla="*/ 946 w 2631"/>
                  <a:gd name="T29" fmla="*/ 1301 h 1829"/>
                  <a:gd name="T30" fmla="*/ 705 w 2631"/>
                  <a:gd name="T31" fmla="*/ 1352 h 1829"/>
                  <a:gd name="T32" fmla="*/ 1005 w 2631"/>
                  <a:gd name="T33" fmla="*/ 1486 h 1829"/>
                  <a:gd name="T34" fmla="*/ 1294 w 2631"/>
                  <a:gd name="T35" fmla="*/ 1445 h 1829"/>
                  <a:gd name="T36" fmla="*/ 1617 w 2631"/>
                  <a:gd name="T37" fmla="*/ 1363 h 1829"/>
                  <a:gd name="T38" fmla="*/ 1697 w 2631"/>
                  <a:gd name="T39" fmla="*/ 1353 h 1829"/>
                  <a:gd name="T40" fmla="*/ 1568 w 2631"/>
                  <a:gd name="T41" fmla="*/ 1460 h 1829"/>
                  <a:gd name="T42" fmla="*/ 1355 w 2631"/>
                  <a:gd name="T43" fmla="*/ 1593 h 1829"/>
                  <a:gd name="T44" fmla="*/ 1468 w 2631"/>
                  <a:gd name="T45" fmla="*/ 1650 h 1829"/>
                  <a:gd name="T46" fmla="*/ 1524 w 2631"/>
                  <a:gd name="T47" fmla="*/ 1659 h 1829"/>
                  <a:gd name="T48" fmla="*/ 1875 w 2631"/>
                  <a:gd name="T49" fmla="*/ 1592 h 1829"/>
                  <a:gd name="T50" fmla="*/ 2142 w 2631"/>
                  <a:gd name="T51" fmla="*/ 1423 h 1829"/>
                  <a:gd name="T52" fmla="*/ 2320 w 2631"/>
                  <a:gd name="T53" fmla="*/ 1157 h 1829"/>
                  <a:gd name="T54" fmla="*/ 2399 w 2631"/>
                  <a:gd name="T55" fmla="*/ 869 h 1829"/>
                  <a:gd name="T56" fmla="*/ 2376 w 2631"/>
                  <a:gd name="T57" fmla="*/ 768 h 1829"/>
                  <a:gd name="T58" fmla="*/ 2097 w 2631"/>
                  <a:gd name="T59" fmla="*/ 645 h 1829"/>
                  <a:gd name="T60" fmla="*/ 1830 w 2631"/>
                  <a:gd name="T61" fmla="*/ 506 h 1829"/>
                  <a:gd name="T62" fmla="*/ 2292 w 2631"/>
                  <a:gd name="T63" fmla="*/ 5 h 1829"/>
                  <a:gd name="T64" fmla="*/ 2470 w 2631"/>
                  <a:gd name="T65" fmla="*/ 86 h 1829"/>
                  <a:gd name="T66" fmla="*/ 2568 w 2631"/>
                  <a:gd name="T67" fmla="*/ 197 h 1829"/>
                  <a:gd name="T68" fmla="*/ 2629 w 2631"/>
                  <a:gd name="T69" fmla="*/ 413 h 1829"/>
                  <a:gd name="T70" fmla="*/ 2609 w 2631"/>
                  <a:gd name="T71" fmla="*/ 791 h 1829"/>
                  <a:gd name="T72" fmla="*/ 2508 w 2631"/>
                  <a:gd name="T73" fmla="*/ 1165 h 1829"/>
                  <a:gd name="T74" fmla="*/ 2315 w 2631"/>
                  <a:gd name="T75" fmla="*/ 1488 h 1829"/>
                  <a:gd name="T76" fmla="*/ 2039 w 2631"/>
                  <a:gd name="T77" fmla="*/ 1704 h 1829"/>
                  <a:gd name="T78" fmla="*/ 1681 w 2631"/>
                  <a:gd name="T79" fmla="*/ 1816 h 1829"/>
                  <a:gd name="T80" fmla="*/ 1499 w 2631"/>
                  <a:gd name="T81" fmla="*/ 1829 h 1829"/>
                  <a:gd name="T82" fmla="*/ 1403 w 2631"/>
                  <a:gd name="T83" fmla="*/ 1810 h 1829"/>
                  <a:gd name="T84" fmla="*/ 1177 w 2631"/>
                  <a:gd name="T85" fmla="*/ 1750 h 1829"/>
                  <a:gd name="T86" fmla="*/ 870 w 2631"/>
                  <a:gd name="T87" fmla="*/ 1633 h 1829"/>
                  <a:gd name="T88" fmla="*/ 443 w 2631"/>
                  <a:gd name="T89" fmla="*/ 1374 h 1829"/>
                  <a:gd name="T90" fmla="*/ 149 w 2631"/>
                  <a:gd name="T91" fmla="*/ 1061 h 1829"/>
                  <a:gd name="T92" fmla="*/ 0 w 2631"/>
                  <a:gd name="T93" fmla="*/ 752 h 1829"/>
                  <a:gd name="T94" fmla="*/ 48 w 2631"/>
                  <a:gd name="T95" fmla="*/ 668 h 1829"/>
                  <a:gd name="T96" fmla="*/ 194 w 2631"/>
                  <a:gd name="T97" fmla="*/ 664 h 1829"/>
                  <a:gd name="T98" fmla="*/ 880 w 2631"/>
                  <a:gd name="T99" fmla="*/ 622 h 1829"/>
                  <a:gd name="T100" fmla="*/ 1390 w 2631"/>
                  <a:gd name="T101" fmla="*/ 502 h 1829"/>
                  <a:gd name="T102" fmla="*/ 1691 w 2631"/>
                  <a:gd name="T103" fmla="*/ 347 h 1829"/>
                  <a:gd name="T104" fmla="*/ 1952 w 2631"/>
                  <a:gd name="T105" fmla="*/ 125 h 1829"/>
                  <a:gd name="T106" fmla="*/ 2154 w 2631"/>
                  <a:gd name="T107" fmla="*/ 14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1" h="1829">
                    <a:moveTo>
                      <a:pt x="1808" y="500"/>
                    </a:moveTo>
                    <a:lnTo>
                      <a:pt x="1796" y="501"/>
                    </a:lnTo>
                    <a:lnTo>
                      <a:pt x="1785" y="507"/>
                    </a:lnTo>
                    <a:lnTo>
                      <a:pt x="1705" y="550"/>
                    </a:lnTo>
                    <a:lnTo>
                      <a:pt x="1622" y="591"/>
                    </a:lnTo>
                    <a:lnTo>
                      <a:pt x="1533" y="629"/>
                    </a:lnTo>
                    <a:lnTo>
                      <a:pt x="1439" y="664"/>
                    </a:lnTo>
                    <a:lnTo>
                      <a:pt x="1340" y="696"/>
                    </a:lnTo>
                    <a:lnTo>
                      <a:pt x="1236" y="724"/>
                    </a:lnTo>
                    <a:lnTo>
                      <a:pt x="1128" y="750"/>
                    </a:lnTo>
                    <a:lnTo>
                      <a:pt x="1015" y="772"/>
                    </a:lnTo>
                    <a:lnTo>
                      <a:pt x="898" y="791"/>
                    </a:lnTo>
                    <a:lnTo>
                      <a:pt x="775" y="807"/>
                    </a:lnTo>
                    <a:lnTo>
                      <a:pt x="693" y="816"/>
                    </a:lnTo>
                    <a:lnTo>
                      <a:pt x="613" y="822"/>
                    </a:lnTo>
                    <a:lnTo>
                      <a:pt x="538" y="828"/>
                    </a:lnTo>
                    <a:lnTo>
                      <a:pt x="465" y="831"/>
                    </a:lnTo>
                    <a:lnTo>
                      <a:pt x="398" y="833"/>
                    </a:lnTo>
                    <a:lnTo>
                      <a:pt x="336" y="835"/>
                    </a:lnTo>
                    <a:lnTo>
                      <a:pt x="279" y="835"/>
                    </a:lnTo>
                    <a:lnTo>
                      <a:pt x="252" y="835"/>
                    </a:lnTo>
                    <a:lnTo>
                      <a:pt x="252" y="835"/>
                    </a:lnTo>
                    <a:lnTo>
                      <a:pt x="243" y="837"/>
                    </a:lnTo>
                    <a:lnTo>
                      <a:pt x="235" y="842"/>
                    </a:lnTo>
                    <a:lnTo>
                      <a:pt x="231" y="850"/>
                    </a:lnTo>
                    <a:lnTo>
                      <a:pt x="230" y="859"/>
                    </a:lnTo>
                    <a:lnTo>
                      <a:pt x="232" y="868"/>
                    </a:lnTo>
                    <a:lnTo>
                      <a:pt x="274" y="942"/>
                    </a:lnTo>
                    <a:lnTo>
                      <a:pt x="323" y="1011"/>
                    </a:lnTo>
                    <a:lnTo>
                      <a:pt x="362" y="1012"/>
                    </a:lnTo>
                    <a:lnTo>
                      <a:pt x="405" y="1013"/>
                    </a:lnTo>
                    <a:lnTo>
                      <a:pt x="446" y="1014"/>
                    </a:lnTo>
                    <a:lnTo>
                      <a:pt x="490" y="1015"/>
                    </a:lnTo>
                    <a:lnTo>
                      <a:pt x="550" y="1015"/>
                    </a:lnTo>
                    <a:lnTo>
                      <a:pt x="611" y="1015"/>
                    </a:lnTo>
                    <a:lnTo>
                      <a:pt x="673" y="1014"/>
                    </a:lnTo>
                    <a:lnTo>
                      <a:pt x="733" y="1012"/>
                    </a:lnTo>
                    <a:lnTo>
                      <a:pt x="789" y="1010"/>
                    </a:lnTo>
                    <a:lnTo>
                      <a:pt x="841" y="1005"/>
                    </a:lnTo>
                    <a:lnTo>
                      <a:pt x="847" y="1006"/>
                    </a:lnTo>
                    <a:lnTo>
                      <a:pt x="851" y="1011"/>
                    </a:lnTo>
                    <a:lnTo>
                      <a:pt x="852" y="1016"/>
                    </a:lnTo>
                    <a:lnTo>
                      <a:pt x="850" y="1021"/>
                    </a:lnTo>
                    <a:lnTo>
                      <a:pt x="845" y="1025"/>
                    </a:lnTo>
                    <a:lnTo>
                      <a:pt x="811" y="1038"/>
                    </a:lnTo>
                    <a:lnTo>
                      <a:pt x="772" y="1052"/>
                    </a:lnTo>
                    <a:lnTo>
                      <a:pt x="729" y="1067"/>
                    </a:lnTo>
                    <a:lnTo>
                      <a:pt x="684" y="1082"/>
                    </a:lnTo>
                    <a:lnTo>
                      <a:pt x="636" y="1096"/>
                    </a:lnTo>
                    <a:lnTo>
                      <a:pt x="587" y="1109"/>
                    </a:lnTo>
                    <a:lnTo>
                      <a:pt x="511" y="1126"/>
                    </a:lnTo>
                    <a:lnTo>
                      <a:pt x="472" y="1132"/>
                    </a:lnTo>
                    <a:lnTo>
                      <a:pt x="433" y="1138"/>
                    </a:lnTo>
                    <a:lnTo>
                      <a:pt x="484" y="1186"/>
                    </a:lnTo>
                    <a:lnTo>
                      <a:pt x="525" y="1223"/>
                    </a:lnTo>
                    <a:lnTo>
                      <a:pt x="554" y="1224"/>
                    </a:lnTo>
                    <a:lnTo>
                      <a:pt x="590" y="1225"/>
                    </a:lnTo>
                    <a:lnTo>
                      <a:pt x="631" y="1226"/>
                    </a:lnTo>
                    <a:lnTo>
                      <a:pt x="686" y="1227"/>
                    </a:lnTo>
                    <a:lnTo>
                      <a:pt x="745" y="1228"/>
                    </a:lnTo>
                    <a:lnTo>
                      <a:pt x="809" y="1229"/>
                    </a:lnTo>
                    <a:lnTo>
                      <a:pt x="873" y="1229"/>
                    </a:lnTo>
                    <a:lnTo>
                      <a:pt x="939" y="1228"/>
                    </a:lnTo>
                    <a:lnTo>
                      <a:pt x="1003" y="1227"/>
                    </a:lnTo>
                    <a:lnTo>
                      <a:pt x="1064" y="1224"/>
                    </a:lnTo>
                    <a:lnTo>
                      <a:pt x="1119" y="1219"/>
                    </a:lnTo>
                    <a:lnTo>
                      <a:pt x="1125" y="1220"/>
                    </a:lnTo>
                    <a:lnTo>
                      <a:pt x="1129" y="1225"/>
                    </a:lnTo>
                    <a:lnTo>
                      <a:pt x="1130" y="1229"/>
                    </a:lnTo>
                    <a:lnTo>
                      <a:pt x="1129" y="1235"/>
                    </a:lnTo>
                    <a:lnTo>
                      <a:pt x="1124" y="1238"/>
                    </a:lnTo>
                    <a:lnTo>
                      <a:pt x="1086" y="1253"/>
                    </a:lnTo>
                    <a:lnTo>
                      <a:pt x="1043" y="1268"/>
                    </a:lnTo>
                    <a:lnTo>
                      <a:pt x="996" y="1285"/>
                    </a:lnTo>
                    <a:lnTo>
                      <a:pt x="946" y="1301"/>
                    </a:lnTo>
                    <a:lnTo>
                      <a:pt x="893" y="1315"/>
                    </a:lnTo>
                    <a:lnTo>
                      <a:pt x="848" y="1327"/>
                    </a:lnTo>
                    <a:lnTo>
                      <a:pt x="803" y="1338"/>
                    </a:lnTo>
                    <a:lnTo>
                      <a:pt x="753" y="1346"/>
                    </a:lnTo>
                    <a:lnTo>
                      <a:pt x="705" y="1352"/>
                    </a:lnTo>
                    <a:lnTo>
                      <a:pt x="779" y="1396"/>
                    </a:lnTo>
                    <a:lnTo>
                      <a:pt x="855" y="1438"/>
                    </a:lnTo>
                    <a:lnTo>
                      <a:pt x="937" y="1477"/>
                    </a:lnTo>
                    <a:lnTo>
                      <a:pt x="966" y="1489"/>
                    </a:lnTo>
                    <a:lnTo>
                      <a:pt x="1005" y="1486"/>
                    </a:lnTo>
                    <a:lnTo>
                      <a:pt x="1048" y="1481"/>
                    </a:lnTo>
                    <a:lnTo>
                      <a:pt x="1095" y="1475"/>
                    </a:lnTo>
                    <a:lnTo>
                      <a:pt x="1160" y="1467"/>
                    </a:lnTo>
                    <a:lnTo>
                      <a:pt x="1229" y="1456"/>
                    </a:lnTo>
                    <a:lnTo>
                      <a:pt x="1294" y="1445"/>
                    </a:lnTo>
                    <a:lnTo>
                      <a:pt x="1360" y="1432"/>
                    </a:lnTo>
                    <a:lnTo>
                      <a:pt x="1425" y="1418"/>
                    </a:lnTo>
                    <a:lnTo>
                      <a:pt x="1491" y="1401"/>
                    </a:lnTo>
                    <a:lnTo>
                      <a:pt x="1556" y="1383"/>
                    </a:lnTo>
                    <a:lnTo>
                      <a:pt x="1617" y="1363"/>
                    </a:lnTo>
                    <a:lnTo>
                      <a:pt x="1675" y="1341"/>
                    </a:lnTo>
                    <a:lnTo>
                      <a:pt x="1682" y="1340"/>
                    </a:lnTo>
                    <a:lnTo>
                      <a:pt x="1689" y="1342"/>
                    </a:lnTo>
                    <a:lnTo>
                      <a:pt x="1694" y="1346"/>
                    </a:lnTo>
                    <a:lnTo>
                      <a:pt x="1697" y="1353"/>
                    </a:lnTo>
                    <a:lnTo>
                      <a:pt x="1695" y="1360"/>
                    </a:lnTo>
                    <a:lnTo>
                      <a:pt x="1690" y="1367"/>
                    </a:lnTo>
                    <a:lnTo>
                      <a:pt x="1653" y="1397"/>
                    </a:lnTo>
                    <a:lnTo>
                      <a:pt x="1612" y="1428"/>
                    </a:lnTo>
                    <a:lnTo>
                      <a:pt x="1568" y="1460"/>
                    </a:lnTo>
                    <a:lnTo>
                      <a:pt x="1521" y="1491"/>
                    </a:lnTo>
                    <a:lnTo>
                      <a:pt x="1475" y="1523"/>
                    </a:lnTo>
                    <a:lnTo>
                      <a:pt x="1437" y="1547"/>
                    </a:lnTo>
                    <a:lnTo>
                      <a:pt x="1398" y="1569"/>
                    </a:lnTo>
                    <a:lnTo>
                      <a:pt x="1355" y="1593"/>
                    </a:lnTo>
                    <a:lnTo>
                      <a:pt x="1314" y="1613"/>
                    </a:lnTo>
                    <a:lnTo>
                      <a:pt x="1360" y="1625"/>
                    </a:lnTo>
                    <a:lnTo>
                      <a:pt x="1401" y="1635"/>
                    </a:lnTo>
                    <a:lnTo>
                      <a:pt x="1437" y="1643"/>
                    </a:lnTo>
                    <a:lnTo>
                      <a:pt x="1468" y="1650"/>
                    </a:lnTo>
                    <a:lnTo>
                      <a:pt x="1492" y="1654"/>
                    </a:lnTo>
                    <a:lnTo>
                      <a:pt x="1510" y="1658"/>
                    </a:lnTo>
                    <a:lnTo>
                      <a:pt x="1516" y="1659"/>
                    </a:lnTo>
                    <a:lnTo>
                      <a:pt x="1521" y="1659"/>
                    </a:lnTo>
                    <a:lnTo>
                      <a:pt x="1524" y="1659"/>
                    </a:lnTo>
                    <a:lnTo>
                      <a:pt x="1601" y="1653"/>
                    </a:lnTo>
                    <a:lnTo>
                      <a:pt x="1674" y="1644"/>
                    </a:lnTo>
                    <a:lnTo>
                      <a:pt x="1745" y="1631"/>
                    </a:lnTo>
                    <a:lnTo>
                      <a:pt x="1811" y="1613"/>
                    </a:lnTo>
                    <a:lnTo>
                      <a:pt x="1875" y="1592"/>
                    </a:lnTo>
                    <a:lnTo>
                      <a:pt x="1935" y="1566"/>
                    </a:lnTo>
                    <a:lnTo>
                      <a:pt x="1992" y="1536"/>
                    </a:lnTo>
                    <a:lnTo>
                      <a:pt x="2046" y="1503"/>
                    </a:lnTo>
                    <a:lnTo>
                      <a:pt x="2095" y="1465"/>
                    </a:lnTo>
                    <a:lnTo>
                      <a:pt x="2142" y="1423"/>
                    </a:lnTo>
                    <a:lnTo>
                      <a:pt x="2184" y="1378"/>
                    </a:lnTo>
                    <a:lnTo>
                      <a:pt x="2225" y="1325"/>
                    </a:lnTo>
                    <a:lnTo>
                      <a:pt x="2262" y="1271"/>
                    </a:lnTo>
                    <a:lnTo>
                      <a:pt x="2293" y="1214"/>
                    </a:lnTo>
                    <a:lnTo>
                      <a:pt x="2320" y="1157"/>
                    </a:lnTo>
                    <a:lnTo>
                      <a:pt x="2344" y="1098"/>
                    </a:lnTo>
                    <a:lnTo>
                      <a:pt x="2363" y="1040"/>
                    </a:lnTo>
                    <a:lnTo>
                      <a:pt x="2378" y="982"/>
                    </a:lnTo>
                    <a:lnTo>
                      <a:pt x="2390" y="925"/>
                    </a:lnTo>
                    <a:lnTo>
                      <a:pt x="2399" y="869"/>
                    </a:lnTo>
                    <a:lnTo>
                      <a:pt x="2407" y="817"/>
                    </a:lnTo>
                    <a:lnTo>
                      <a:pt x="2406" y="801"/>
                    </a:lnTo>
                    <a:lnTo>
                      <a:pt x="2400" y="787"/>
                    </a:lnTo>
                    <a:lnTo>
                      <a:pt x="2389" y="775"/>
                    </a:lnTo>
                    <a:lnTo>
                      <a:pt x="2376" y="768"/>
                    </a:lnTo>
                    <a:lnTo>
                      <a:pt x="2325" y="748"/>
                    </a:lnTo>
                    <a:lnTo>
                      <a:pt x="2270" y="725"/>
                    </a:lnTo>
                    <a:lnTo>
                      <a:pt x="2214" y="701"/>
                    </a:lnTo>
                    <a:lnTo>
                      <a:pt x="2156" y="673"/>
                    </a:lnTo>
                    <a:lnTo>
                      <a:pt x="2097" y="645"/>
                    </a:lnTo>
                    <a:lnTo>
                      <a:pt x="2040" y="616"/>
                    </a:lnTo>
                    <a:lnTo>
                      <a:pt x="1983" y="587"/>
                    </a:lnTo>
                    <a:lnTo>
                      <a:pt x="1929" y="558"/>
                    </a:lnTo>
                    <a:lnTo>
                      <a:pt x="1878" y="531"/>
                    </a:lnTo>
                    <a:lnTo>
                      <a:pt x="1830" y="506"/>
                    </a:lnTo>
                    <a:lnTo>
                      <a:pt x="1820" y="501"/>
                    </a:lnTo>
                    <a:lnTo>
                      <a:pt x="1808" y="500"/>
                    </a:lnTo>
                    <a:close/>
                    <a:moveTo>
                      <a:pt x="2243" y="0"/>
                    </a:moveTo>
                    <a:lnTo>
                      <a:pt x="2268" y="2"/>
                    </a:lnTo>
                    <a:lnTo>
                      <a:pt x="2292" y="5"/>
                    </a:lnTo>
                    <a:lnTo>
                      <a:pt x="2328" y="14"/>
                    </a:lnTo>
                    <a:lnTo>
                      <a:pt x="2370" y="29"/>
                    </a:lnTo>
                    <a:lnTo>
                      <a:pt x="2412" y="48"/>
                    </a:lnTo>
                    <a:lnTo>
                      <a:pt x="2442" y="66"/>
                    </a:lnTo>
                    <a:lnTo>
                      <a:pt x="2470" y="86"/>
                    </a:lnTo>
                    <a:lnTo>
                      <a:pt x="2496" y="109"/>
                    </a:lnTo>
                    <a:lnTo>
                      <a:pt x="2505" y="116"/>
                    </a:lnTo>
                    <a:lnTo>
                      <a:pt x="2513" y="124"/>
                    </a:lnTo>
                    <a:lnTo>
                      <a:pt x="2542" y="159"/>
                    </a:lnTo>
                    <a:lnTo>
                      <a:pt x="2568" y="197"/>
                    </a:lnTo>
                    <a:lnTo>
                      <a:pt x="2588" y="237"/>
                    </a:lnTo>
                    <a:lnTo>
                      <a:pt x="2605" y="279"/>
                    </a:lnTo>
                    <a:lnTo>
                      <a:pt x="2617" y="323"/>
                    </a:lnTo>
                    <a:lnTo>
                      <a:pt x="2625" y="367"/>
                    </a:lnTo>
                    <a:lnTo>
                      <a:pt x="2629" y="413"/>
                    </a:lnTo>
                    <a:lnTo>
                      <a:pt x="2631" y="487"/>
                    </a:lnTo>
                    <a:lnTo>
                      <a:pt x="2630" y="562"/>
                    </a:lnTo>
                    <a:lnTo>
                      <a:pt x="2626" y="638"/>
                    </a:lnTo>
                    <a:lnTo>
                      <a:pt x="2619" y="714"/>
                    </a:lnTo>
                    <a:lnTo>
                      <a:pt x="2609" y="791"/>
                    </a:lnTo>
                    <a:lnTo>
                      <a:pt x="2596" y="868"/>
                    </a:lnTo>
                    <a:lnTo>
                      <a:pt x="2579" y="944"/>
                    </a:lnTo>
                    <a:lnTo>
                      <a:pt x="2559" y="1019"/>
                    </a:lnTo>
                    <a:lnTo>
                      <a:pt x="2535" y="1092"/>
                    </a:lnTo>
                    <a:lnTo>
                      <a:pt x="2508" y="1165"/>
                    </a:lnTo>
                    <a:lnTo>
                      <a:pt x="2476" y="1235"/>
                    </a:lnTo>
                    <a:lnTo>
                      <a:pt x="2442" y="1303"/>
                    </a:lnTo>
                    <a:lnTo>
                      <a:pt x="2404" y="1368"/>
                    </a:lnTo>
                    <a:lnTo>
                      <a:pt x="2360" y="1430"/>
                    </a:lnTo>
                    <a:lnTo>
                      <a:pt x="2315" y="1488"/>
                    </a:lnTo>
                    <a:lnTo>
                      <a:pt x="2265" y="1539"/>
                    </a:lnTo>
                    <a:lnTo>
                      <a:pt x="2214" y="1587"/>
                    </a:lnTo>
                    <a:lnTo>
                      <a:pt x="2159" y="1631"/>
                    </a:lnTo>
                    <a:lnTo>
                      <a:pt x="2101" y="1670"/>
                    </a:lnTo>
                    <a:lnTo>
                      <a:pt x="2039" y="1704"/>
                    </a:lnTo>
                    <a:lnTo>
                      <a:pt x="1974" y="1736"/>
                    </a:lnTo>
                    <a:lnTo>
                      <a:pt x="1906" y="1762"/>
                    </a:lnTo>
                    <a:lnTo>
                      <a:pt x="1834" y="1784"/>
                    </a:lnTo>
                    <a:lnTo>
                      <a:pt x="1759" y="1801"/>
                    </a:lnTo>
                    <a:lnTo>
                      <a:pt x="1681" y="1816"/>
                    </a:lnTo>
                    <a:lnTo>
                      <a:pt x="1600" y="1825"/>
                    </a:lnTo>
                    <a:lnTo>
                      <a:pt x="1515" y="1829"/>
                    </a:lnTo>
                    <a:lnTo>
                      <a:pt x="1511" y="1829"/>
                    </a:lnTo>
                    <a:lnTo>
                      <a:pt x="1500" y="1829"/>
                    </a:lnTo>
                    <a:lnTo>
                      <a:pt x="1499" y="1829"/>
                    </a:lnTo>
                    <a:lnTo>
                      <a:pt x="1494" y="1828"/>
                    </a:lnTo>
                    <a:lnTo>
                      <a:pt x="1480" y="1826"/>
                    </a:lnTo>
                    <a:lnTo>
                      <a:pt x="1460" y="1823"/>
                    </a:lnTo>
                    <a:lnTo>
                      <a:pt x="1434" y="1817"/>
                    </a:lnTo>
                    <a:lnTo>
                      <a:pt x="1403" y="1810"/>
                    </a:lnTo>
                    <a:lnTo>
                      <a:pt x="1367" y="1803"/>
                    </a:lnTo>
                    <a:lnTo>
                      <a:pt x="1325" y="1793"/>
                    </a:lnTo>
                    <a:lnTo>
                      <a:pt x="1279" y="1780"/>
                    </a:lnTo>
                    <a:lnTo>
                      <a:pt x="1230" y="1766"/>
                    </a:lnTo>
                    <a:lnTo>
                      <a:pt x="1177" y="1750"/>
                    </a:lnTo>
                    <a:lnTo>
                      <a:pt x="1120" y="1731"/>
                    </a:lnTo>
                    <a:lnTo>
                      <a:pt x="1061" y="1711"/>
                    </a:lnTo>
                    <a:lnTo>
                      <a:pt x="998" y="1688"/>
                    </a:lnTo>
                    <a:lnTo>
                      <a:pt x="936" y="1662"/>
                    </a:lnTo>
                    <a:lnTo>
                      <a:pt x="870" y="1633"/>
                    </a:lnTo>
                    <a:lnTo>
                      <a:pt x="775" y="1587"/>
                    </a:lnTo>
                    <a:lnTo>
                      <a:pt x="685" y="1538"/>
                    </a:lnTo>
                    <a:lnTo>
                      <a:pt x="599" y="1487"/>
                    </a:lnTo>
                    <a:lnTo>
                      <a:pt x="519" y="1432"/>
                    </a:lnTo>
                    <a:lnTo>
                      <a:pt x="443" y="1374"/>
                    </a:lnTo>
                    <a:lnTo>
                      <a:pt x="371" y="1314"/>
                    </a:lnTo>
                    <a:lnTo>
                      <a:pt x="309" y="1254"/>
                    </a:lnTo>
                    <a:lnTo>
                      <a:pt x="251" y="1193"/>
                    </a:lnTo>
                    <a:lnTo>
                      <a:pt x="197" y="1128"/>
                    </a:lnTo>
                    <a:lnTo>
                      <a:pt x="149" y="1061"/>
                    </a:lnTo>
                    <a:lnTo>
                      <a:pt x="106" y="992"/>
                    </a:lnTo>
                    <a:lnTo>
                      <a:pt x="67" y="920"/>
                    </a:lnTo>
                    <a:lnTo>
                      <a:pt x="33" y="848"/>
                    </a:lnTo>
                    <a:lnTo>
                      <a:pt x="4" y="772"/>
                    </a:lnTo>
                    <a:lnTo>
                      <a:pt x="0" y="752"/>
                    </a:lnTo>
                    <a:lnTo>
                      <a:pt x="1" y="731"/>
                    </a:lnTo>
                    <a:lnTo>
                      <a:pt x="7" y="711"/>
                    </a:lnTo>
                    <a:lnTo>
                      <a:pt x="18" y="693"/>
                    </a:lnTo>
                    <a:lnTo>
                      <a:pt x="31" y="678"/>
                    </a:lnTo>
                    <a:lnTo>
                      <a:pt x="48" y="668"/>
                    </a:lnTo>
                    <a:lnTo>
                      <a:pt x="66" y="662"/>
                    </a:lnTo>
                    <a:lnTo>
                      <a:pt x="85" y="660"/>
                    </a:lnTo>
                    <a:lnTo>
                      <a:pt x="91" y="660"/>
                    </a:lnTo>
                    <a:lnTo>
                      <a:pt x="101" y="661"/>
                    </a:lnTo>
                    <a:lnTo>
                      <a:pt x="194" y="664"/>
                    </a:lnTo>
                    <a:lnTo>
                      <a:pt x="287" y="665"/>
                    </a:lnTo>
                    <a:lnTo>
                      <a:pt x="442" y="662"/>
                    </a:lnTo>
                    <a:lnTo>
                      <a:pt x="597" y="653"/>
                    </a:lnTo>
                    <a:lnTo>
                      <a:pt x="751" y="638"/>
                    </a:lnTo>
                    <a:lnTo>
                      <a:pt x="880" y="622"/>
                    </a:lnTo>
                    <a:lnTo>
                      <a:pt x="1008" y="599"/>
                    </a:lnTo>
                    <a:lnTo>
                      <a:pt x="1137" y="573"/>
                    </a:lnTo>
                    <a:lnTo>
                      <a:pt x="1263" y="540"/>
                    </a:lnTo>
                    <a:lnTo>
                      <a:pt x="1327" y="521"/>
                    </a:lnTo>
                    <a:lnTo>
                      <a:pt x="1390" y="502"/>
                    </a:lnTo>
                    <a:lnTo>
                      <a:pt x="1452" y="480"/>
                    </a:lnTo>
                    <a:lnTo>
                      <a:pt x="1514" y="454"/>
                    </a:lnTo>
                    <a:lnTo>
                      <a:pt x="1573" y="425"/>
                    </a:lnTo>
                    <a:lnTo>
                      <a:pt x="1630" y="391"/>
                    </a:lnTo>
                    <a:lnTo>
                      <a:pt x="1691" y="347"/>
                    </a:lnTo>
                    <a:lnTo>
                      <a:pt x="1750" y="302"/>
                    </a:lnTo>
                    <a:lnTo>
                      <a:pt x="1807" y="252"/>
                    </a:lnTo>
                    <a:lnTo>
                      <a:pt x="1863" y="203"/>
                    </a:lnTo>
                    <a:lnTo>
                      <a:pt x="1917" y="154"/>
                    </a:lnTo>
                    <a:lnTo>
                      <a:pt x="1952" y="125"/>
                    </a:lnTo>
                    <a:lnTo>
                      <a:pt x="1989" y="97"/>
                    </a:lnTo>
                    <a:lnTo>
                      <a:pt x="2028" y="72"/>
                    </a:lnTo>
                    <a:lnTo>
                      <a:pt x="2068" y="48"/>
                    </a:lnTo>
                    <a:lnTo>
                      <a:pt x="2110" y="29"/>
                    </a:lnTo>
                    <a:lnTo>
                      <a:pt x="2154" y="14"/>
                    </a:lnTo>
                    <a:lnTo>
                      <a:pt x="2199" y="4"/>
                    </a:lnTo>
                    <a:lnTo>
                      <a:pt x="22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33"/>
              <p:cNvSpPr>
                <a:spLocks/>
              </p:cNvSpPr>
              <p:nvPr/>
            </p:nvSpPr>
            <p:spPr bwMode="auto">
              <a:xfrm>
                <a:off x="5104" y="717"/>
                <a:ext cx="50" cy="51"/>
              </a:xfrm>
              <a:custGeom>
                <a:avLst/>
                <a:gdLst>
                  <a:gd name="T0" fmla="*/ 202 w 403"/>
                  <a:gd name="T1" fmla="*/ 0 h 403"/>
                  <a:gd name="T2" fmla="*/ 238 w 403"/>
                  <a:gd name="T3" fmla="*/ 4 h 403"/>
                  <a:gd name="T4" fmla="*/ 272 w 403"/>
                  <a:gd name="T5" fmla="*/ 12 h 403"/>
                  <a:gd name="T6" fmla="*/ 303 w 403"/>
                  <a:gd name="T7" fmla="*/ 28 h 403"/>
                  <a:gd name="T8" fmla="*/ 331 w 403"/>
                  <a:gd name="T9" fmla="*/ 47 h 403"/>
                  <a:gd name="T10" fmla="*/ 356 w 403"/>
                  <a:gd name="T11" fmla="*/ 72 h 403"/>
                  <a:gd name="T12" fmla="*/ 376 w 403"/>
                  <a:gd name="T13" fmla="*/ 99 h 403"/>
                  <a:gd name="T14" fmla="*/ 390 w 403"/>
                  <a:gd name="T15" fmla="*/ 131 h 403"/>
                  <a:gd name="T16" fmla="*/ 399 w 403"/>
                  <a:gd name="T17" fmla="*/ 165 h 403"/>
                  <a:gd name="T18" fmla="*/ 403 w 403"/>
                  <a:gd name="T19" fmla="*/ 201 h 403"/>
                  <a:gd name="T20" fmla="*/ 399 w 403"/>
                  <a:gd name="T21" fmla="*/ 238 h 403"/>
                  <a:gd name="T22" fmla="*/ 390 w 403"/>
                  <a:gd name="T23" fmla="*/ 271 h 403"/>
                  <a:gd name="T24" fmla="*/ 376 w 403"/>
                  <a:gd name="T25" fmla="*/ 304 h 403"/>
                  <a:gd name="T26" fmla="*/ 356 w 403"/>
                  <a:gd name="T27" fmla="*/ 331 h 403"/>
                  <a:gd name="T28" fmla="*/ 331 w 403"/>
                  <a:gd name="T29" fmla="*/ 356 h 403"/>
                  <a:gd name="T30" fmla="*/ 303 w 403"/>
                  <a:gd name="T31" fmla="*/ 375 h 403"/>
                  <a:gd name="T32" fmla="*/ 272 w 403"/>
                  <a:gd name="T33" fmla="*/ 391 h 403"/>
                  <a:gd name="T34" fmla="*/ 238 w 403"/>
                  <a:gd name="T35" fmla="*/ 399 h 403"/>
                  <a:gd name="T36" fmla="*/ 202 w 403"/>
                  <a:gd name="T37" fmla="*/ 403 h 403"/>
                  <a:gd name="T38" fmla="*/ 165 w 403"/>
                  <a:gd name="T39" fmla="*/ 399 h 403"/>
                  <a:gd name="T40" fmla="*/ 132 w 403"/>
                  <a:gd name="T41" fmla="*/ 391 h 403"/>
                  <a:gd name="T42" fmla="*/ 100 w 403"/>
                  <a:gd name="T43" fmla="*/ 375 h 403"/>
                  <a:gd name="T44" fmla="*/ 71 w 403"/>
                  <a:gd name="T45" fmla="*/ 356 h 403"/>
                  <a:gd name="T46" fmla="*/ 48 w 403"/>
                  <a:gd name="T47" fmla="*/ 331 h 403"/>
                  <a:gd name="T48" fmla="*/ 28 w 403"/>
                  <a:gd name="T49" fmla="*/ 304 h 403"/>
                  <a:gd name="T50" fmla="*/ 13 w 403"/>
                  <a:gd name="T51" fmla="*/ 271 h 403"/>
                  <a:gd name="T52" fmla="*/ 3 w 403"/>
                  <a:gd name="T53" fmla="*/ 238 h 403"/>
                  <a:gd name="T54" fmla="*/ 0 w 403"/>
                  <a:gd name="T55" fmla="*/ 201 h 403"/>
                  <a:gd name="T56" fmla="*/ 3 w 403"/>
                  <a:gd name="T57" fmla="*/ 165 h 403"/>
                  <a:gd name="T58" fmla="*/ 13 w 403"/>
                  <a:gd name="T59" fmla="*/ 131 h 403"/>
                  <a:gd name="T60" fmla="*/ 28 w 403"/>
                  <a:gd name="T61" fmla="*/ 99 h 403"/>
                  <a:gd name="T62" fmla="*/ 48 w 403"/>
                  <a:gd name="T63" fmla="*/ 72 h 403"/>
                  <a:gd name="T64" fmla="*/ 71 w 403"/>
                  <a:gd name="T65" fmla="*/ 47 h 403"/>
                  <a:gd name="T66" fmla="*/ 100 w 403"/>
                  <a:gd name="T67" fmla="*/ 28 h 403"/>
                  <a:gd name="T68" fmla="*/ 132 w 403"/>
                  <a:gd name="T69" fmla="*/ 12 h 403"/>
                  <a:gd name="T70" fmla="*/ 165 w 403"/>
                  <a:gd name="T71" fmla="*/ 4 h 403"/>
                  <a:gd name="T72" fmla="*/ 202 w 403"/>
                  <a:gd name="T7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3" h="403">
                    <a:moveTo>
                      <a:pt x="202" y="0"/>
                    </a:moveTo>
                    <a:lnTo>
                      <a:pt x="238" y="4"/>
                    </a:lnTo>
                    <a:lnTo>
                      <a:pt x="272" y="12"/>
                    </a:lnTo>
                    <a:lnTo>
                      <a:pt x="303" y="28"/>
                    </a:lnTo>
                    <a:lnTo>
                      <a:pt x="331" y="47"/>
                    </a:lnTo>
                    <a:lnTo>
                      <a:pt x="356" y="72"/>
                    </a:lnTo>
                    <a:lnTo>
                      <a:pt x="376" y="99"/>
                    </a:lnTo>
                    <a:lnTo>
                      <a:pt x="390" y="131"/>
                    </a:lnTo>
                    <a:lnTo>
                      <a:pt x="399" y="165"/>
                    </a:lnTo>
                    <a:lnTo>
                      <a:pt x="403" y="201"/>
                    </a:lnTo>
                    <a:lnTo>
                      <a:pt x="399" y="238"/>
                    </a:lnTo>
                    <a:lnTo>
                      <a:pt x="390" y="271"/>
                    </a:lnTo>
                    <a:lnTo>
                      <a:pt x="376" y="304"/>
                    </a:lnTo>
                    <a:lnTo>
                      <a:pt x="356" y="331"/>
                    </a:lnTo>
                    <a:lnTo>
                      <a:pt x="331" y="356"/>
                    </a:lnTo>
                    <a:lnTo>
                      <a:pt x="303" y="375"/>
                    </a:lnTo>
                    <a:lnTo>
                      <a:pt x="272" y="391"/>
                    </a:lnTo>
                    <a:lnTo>
                      <a:pt x="238" y="399"/>
                    </a:lnTo>
                    <a:lnTo>
                      <a:pt x="202" y="403"/>
                    </a:lnTo>
                    <a:lnTo>
                      <a:pt x="165" y="399"/>
                    </a:lnTo>
                    <a:lnTo>
                      <a:pt x="132" y="391"/>
                    </a:lnTo>
                    <a:lnTo>
                      <a:pt x="100" y="375"/>
                    </a:lnTo>
                    <a:lnTo>
                      <a:pt x="71" y="356"/>
                    </a:lnTo>
                    <a:lnTo>
                      <a:pt x="48" y="331"/>
                    </a:lnTo>
                    <a:lnTo>
                      <a:pt x="28" y="304"/>
                    </a:lnTo>
                    <a:lnTo>
                      <a:pt x="13" y="271"/>
                    </a:lnTo>
                    <a:lnTo>
                      <a:pt x="3" y="238"/>
                    </a:lnTo>
                    <a:lnTo>
                      <a:pt x="0" y="201"/>
                    </a:lnTo>
                    <a:lnTo>
                      <a:pt x="3" y="165"/>
                    </a:lnTo>
                    <a:lnTo>
                      <a:pt x="13" y="131"/>
                    </a:lnTo>
                    <a:lnTo>
                      <a:pt x="28" y="99"/>
                    </a:lnTo>
                    <a:lnTo>
                      <a:pt x="48" y="72"/>
                    </a:lnTo>
                    <a:lnTo>
                      <a:pt x="71" y="47"/>
                    </a:lnTo>
                    <a:lnTo>
                      <a:pt x="100" y="28"/>
                    </a:lnTo>
                    <a:lnTo>
                      <a:pt x="132" y="12"/>
                    </a:lnTo>
                    <a:lnTo>
                      <a:pt x="165" y="4"/>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34"/>
              <p:cNvSpPr>
                <a:spLocks/>
              </p:cNvSpPr>
              <p:nvPr/>
            </p:nvSpPr>
            <p:spPr bwMode="auto">
              <a:xfrm>
                <a:off x="5062" y="788"/>
                <a:ext cx="26" cy="25"/>
              </a:xfrm>
              <a:custGeom>
                <a:avLst/>
                <a:gdLst>
                  <a:gd name="T0" fmla="*/ 102 w 204"/>
                  <a:gd name="T1" fmla="*/ 0 h 203"/>
                  <a:gd name="T2" fmla="*/ 125 w 204"/>
                  <a:gd name="T3" fmla="*/ 2 h 203"/>
                  <a:gd name="T4" fmla="*/ 148 w 204"/>
                  <a:gd name="T5" fmla="*/ 10 h 203"/>
                  <a:gd name="T6" fmla="*/ 165 w 204"/>
                  <a:gd name="T7" fmla="*/ 22 h 203"/>
                  <a:gd name="T8" fmla="*/ 182 w 204"/>
                  <a:gd name="T9" fmla="*/ 38 h 203"/>
                  <a:gd name="T10" fmla="*/ 193 w 204"/>
                  <a:gd name="T11" fmla="*/ 57 h 203"/>
                  <a:gd name="T12" fmla="*/ 201 w 204"/>
                  <a:gd name="T13" fmla="*/ 78 h 203"/>
                  <a:gd name="T14" fmla="*/ 204 w 204"/>
                  <a:gd name="T15" fmla="*/ 102 h 203"/>
                  <a:gd name="T16" fmla="*/ 201 w 204"/>
                  <a:gd name="T17" fmla="*/ 125 h 203"/>
                  <a:gd name="T18" fmla="*/ 193 w 204"/>
                  <a:gd name="T19" fmla="*/ 146 h 203"/>
                  <a:gd name="T20" fmla="*/ 182 w 204"/>
                  <a:gd name="T21" fmla="*/ 165 h 203"/>
                  <a:gd name="T22" fmla="*/ 165 w 204"/>
                  <a:gd name="T23" fmla="*/ 181 h 203"/>
                  <a:gd name="T24" fmla="*/ 148 w 204"/>
                  <a:gd name="T25" fmla="*/ 193 h 203"/>
                  <a:gd name="T26" fmla="*/ 125 w 204"/>
                  <a:gd name="T27" fmla="*/ 201 h 203"/>
                  <a:gd name="T28" fmla="*/ 102 w 204"/>
                  <a:gd name="T29" fmla="*/ 203 h 203"/>
                  <a:gd name="T30" fmla="*/ 80 w 204"/>
                  <a:gd name="T31" fmla="*/ 201 h 203"/>
                  <a:gd name="T32" fmla="*/ 57 w 204"/>
                  <a:gd name="T33" fmla="*/ 193 h 203"/>
                  <a:gd name="T34" fmla="*/ 38 w 204"/>
                  <a:gd name="T35" fmla="*/ 181 h 203"/>
                  <a:gd name="T36" fmla="*/ 23 w 204"/>
                  <a:gd name="T37" fmla="*/ 165 h 203"/>
                  <a:gd name="T38" fmla="*/ 12 w 204"/>
                  <a:gd name="T39" fmla="*/ 146 h 203"/>
                  <a:gd name="T40" fmla="*/ 4 w 204"/>
                  <a:gd name="T41" fmla="*/ 125 h 203"/>
                  <a:gd name="T42" fmla="*/ 0 w 204"/>
                  <a:gd name="T43" fmla="*/ 102 h 203"/>
                  <a:gd name="T44" fmla="*/ 4 w 204"/>
                  <a:gd name="T45" fmla="*/ 78 h 203"/>
                  <a:gd name="T46" fmla="*/ 12 w 204"/>
                  <a:gd name="T47" fmla="*/ 57 h 203"/>
                  <a:gd name="T48" fmla="*/ 23 w 204"/>
                  <a:gd name="T49" fmla="*/ 38 h 203"/>
                  <a:gd name="T50" fmla="*/ 38 w 204"/>
                  <a:gd name="T51" fmla="*/ 22 h 203"/>
                  <a:gd name="T52" fmla="*/ 57 w 204"/>
                  <a:gd name="T53" fmla="*/ 10 h 203"/>
                  <a:gd name="T54" fmla="*/ 80 w 204"/>
                  <a:gd name="T55" fmla="*/ 2 h 203"/>
                  <a:gd name="T56" fmla="*/ 102 w 204"/>
                  <a:gd name="T5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4" h="203">
                    <a:moveTo>
                      <a:pt x="102" y="0"/>
                    </a:moveTo>
                    <a:lnTo>
                      <a:pt x="125" y="2"/>
                    </a:lnTo>
                    <a:lnTo>
                      <a:pt x="148" y="10"/>
                    </a:lnTo>
                    <a:lnTo>
                      <a:pt x="165" y="22"/>
                    </a:lnTo>
                    <a:lnTo>
                      <a:pt x="182" y="38"/>
                    </a:lnTo>
                    <a:lnTo>
                      <a:pt x="193" y="57"/>
                    </a:lnTo>
                    <a:lnTo>
                      <a:pt x="201" y="78"/>
                    </a:lnTo>
                    <a:lnTo>
                      <a:pt x="204" y="102"/>
                    </a:lnTo>
                    <a:lnTo>
                      <a:pt x="201" y="125"/>
                    </a:lnTo>
                    <a:lnTo>
                      <a:pt x="193" y="146"/>
                    </a:lnTo>
                    <a:lnTo>
                      <a:pt x="182" y="165"/>
                    </a:lnTo>
                    <a:lnTo>
                      <a:pt x="165" y="181"/>
                    </a:lnTo>
                    <a:lnTo>
                      <a:pt x="148" y="193"/>
                    </a:lnTo>
                    <a:lnTo>
                      <a:pt x="125" y="201"/>
                    </a:lnTo>
                    <a:lnTo>
                      <a:pt x="102" y="203"/>
                    </a:lnTo>
                    <a:lnTo>
                      <a:pt x="80" y="201"/>
                    </a:lnTo>
                    <a:lnTo>
                      <a:pt x="57" y="193"/>
                    </a:lnTo>
                    <a:lnTo>
                      <a:pt x="38" y="181"/>
                    </a:lnTo>
                    <a:lnTo>
                      <a:pt x="23" y="165"/>
                    </a:lnTo>
                    <a:lnTo>
                      <a:pt x="12" y="146"/>
                    </a:lnTo>
                    <a:lnTo>
                      <a:pt x="4" y="125"/>
                    </a:lnTo>
                    <a:lnTo>
                      <a:pt x="0" y="102"/>
                    </a:lnTo>
                    <a:lnTo>
                      <a:pt x="4" y="78"/>
                    </a:lnTo>
                    <a:lnTo>
                      <a:pt x="12" y="57"/>
                    </a:lnTo>
                    <a:lnTo>
                      <a:pt x="23" y="38"/>
                    </a:lnTo>
                    <a:lnTo>
                      <a:pt x="38" y="22"/>
                    </a:lnTo>
                    <a:lnTo>
                      <a:pt x="57" y="10"/>
                    </a:lnTo>
                    <a:lnTo>
                      <a:pt x="80" y="2"/>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35"/>
              <p:cNvSpPr>
                <a:spLocks/>
              </p:cNvSpPr>
              <p:nvPr/>
            </p:nvSpPr>
            <p:spPr bwMode="auto">
              <a:xfrm>
                <a:off x="5131" y="785"/>
                <a:ext cx="26" cy="25"/>
              </a:xfrm>
              <a:custGeom>
                <a:avLst/>
                <a:gdLst>
                  <a:gd name="T0" fmla="*/ 101 w 203"/>
                  <a:gd name="T1" fmla="*/ 0 h 203"/>
                  <a:gd name="T2" fmla="*/ 124 w 203"/>
                  <a:gd name="T3" fmla="*/ 2 h 203"/>
                  <a:gd name="T4" fmla="*/ 146 w 203"/>
                  <a:gd name="T5" fmla="*/ 10 h 203"/>
                  <a:gd name="T6" fmla="*/ 165 w 203"/>
                  <a:gd name="T7" fmla="*/ 22 h 203"/>
                  <a:gd name="T8" fmla="*/ 180 w 203"/>
                  <a:gd name="T9" fmla="*/ 38 h 203"/>
                  <a:gd name="T10" fmla="*/ 193 w 203"/>
                  <a:gd name="T11" fmla="*/ 57 h 203"/>
                  <a:gd name="T12" fmla="*/ 200 w 203"/>
                  <a:gd name="T13" fmla="*/ 78 h 203"/>
                  <a:gd name="T14" fmla="*/ 203 w 203"/>
                  <a:gd name="T15" fmla="*/ 101 h 203"/>
                  <a:gd name="T16" fmla="*/ 200 w 203"/>
                  <a:gd name="T17" fmla="*/ 125 h 203"/>
                  <a:gd name="T18" fmla="*/ 193 w 203"/>
                  <a:gd name="T19" fmla="*/ 146 h 203"/>
                  <a:gd name="T20" fmla="*/ 180 w 203"/>
                  <a:gd name="T21" fmla="*/ 165 h 203"/>
                  <a:gd name="T22" fmla="*/ 165 w 203"/>
                  <a:gd name="T23" fmla="*/ 180 h 203"/>
                  <a:gd name="T24" fmla="*/ 146 w 203"/>
                  <a:gd name="T25" fmla="*/ 193 h 203"/>
                  <a:gd name="T26" fmla="*/ 124 w 203"/>
                  <a:gd name="T27" fmla="*/ 200 h 203"/>
                  <a:gd name="T28" fmla="*/ 101 w 203"/>
                  <a:gd name="T29" fmla="*/ 203 h 203"/>
                  <a:gd name="T30" fmla="*/ 78 w 203"/>
                  <a:gd name="T31" fmla="*/ 200 h 203"/>
                  <a:gd name="T32" fmla="*/ 56 w 203"/>
                  <a:gd name="T33" fmla="*/ 193 h 203"/>
                  <a:gd name="T34" fmla="*/ 37 w 203"/>
                  <a:gd name="T35" fmla="*/ 180 h 203"/>
                  <a:gd name="T36" fmla="*/ 22 w 203"/>
                  <a:gd name="T37" fmla="*/ 165 h 203"/>
                  <a:gd name="T38" fmla="*/ 10 w 203"/>
                  <a:gd name="T39" fmla="*/ 146 h 203"/>
                  <a:gd name="T40" fmla="*/ 2 w 203"/>
                  <a:gd name="T41" fmla="*/ 125 h 203"/>
                  <a:gd name="T42" fmla="*/ 0 w 203"/>
                  <a:gd name="T43" fmla="*/ 101 h 203"/>
                  <a:gd name="T44" fmla="*/ 2 w 203"/>
                  <a:gd name="T45" fmla="*/ 78 h 203"/>
                  <a:gd name="T46" fmla="*/ 10 w 203"/>
                  <a:gd name="T47" fmla="*/ 57 h 203"/>
                  <a:gd name="T48" fmla="*/ 22 w 203"/>
                  <a:gd name="T49" fmla="*/ 38 h 203"/>
                  <a:gd name="T50" fmla="*/ 37 w 203"/>
                  <a:gd name="T51" fmla="*/ 22 h 203"/>
                  <a:gd name="T52" fmla="*/ 56 w 203"/>
                  <a:gd name="T53" fmla="*/ 10 h 203"/>
                  <a:gd name="T54" fmla="*/ 78 w 203"/>
                  <a:gd name="T55" fmla="*/ 2 h 203"/>
                  <a:gd name="T56" fmla="*/ 101 w 203"/>
                  <a:gd name="T5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03">
                    <a:moveTo>
                      <a:pt x="101" y="0"/>
                    </a:moveTo>
                    <a:lnTo>
                      <a:pt x="124" y="2"/>
                    </a:lnTo>
                    <a:lnTo>
                      <a:pt x="146" y="10"/>
                    </a:lnTo>
                    <a:lnTo>
                      <a:pt x="165" y="22"/>
                    </a:lnTo>
                    <a:lnTo>
                      <a:pt x="180" y="38"/>
                    </a:lnTo>
                    <a:lnTo>
                      <a:pt x="193" y="57"/>
                    </a:lnTo>
                    <a:lnTo>
                      <a:pt x="200" y="78"/>
                    </a:lnTo>
                    <a:lnTo>
                      <a:pt x="203" y="101"/>
                    </a:lnTo>
                    <a:lnTo>
                      <a:pt x="200" y="125"/>
                    </a:lnTo>
                    <a:lnTo>
                      <a:pt x="193" y="146"/>
                    </a:lnTo>
                    <a:lnTo>
                      <a:pt x="180" y="165"/>
                    </a:lnTo>
                    <a:lnTo>
                      <a:pt x="165" y="180"/>
                    </a:lnTo>
                    <a:lnTo>
                      <a:pt x="146" y="193"/>
                    </a:lnTo>
                    <a:lnTo>
                      <a:pt x="124" y="200"/>
                    </a:lnTo>
                    <a:lnTo>
                      <a:pt x="101" y="203"/>
                    </a:lnTo>
                    <a:lnTo>
                      <a:pt x="78" y="200"/>
                    </a:lnTo>
                    <a:lnTo>
                      <a:pt x="56" y="193"/>
                    </a:lnTo>
                    <a:lnTo>
                      <a:pt x="37" y="180"/>
                    </a:lnTo>
                    <a:lnTo>
                      <a:pt x="22" y="165"/>
                    </a:lnTo>
                    <a:lnTo>
                      <a:pt x="10" y="146"/>
                    </a:lnTo>
                    <a:lnTo>
                      <a:pt x="2" y="125"/>
                    </a:lnTo>
                    <a:lnTo>
                      <a:pt x="0" y="101"/>
                    </a:lnTo>
                    <a:lnTo>
                      <a:pt x="2" y="78"/>
                    </a:lnTo>
                    <a:lnTo>
                      <a:pt x="10" y="57"/>
                    </a:lnTo>
                    <a:lnTo>
                      <a:pt x="22" y="38"/>
                    </a:lnTo>
                    <a:lnTo>
                      <a:pt x="37" y="22"/>
                    </a:lnTo>
                    <a:lnTo>
                      <a:pt x="56" y="10"/>
                    </a:lnTo>
                    <a:lnTo>
                      <a:pt x="78"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8" name="Title 1">
            <a:extLst>
              <a:ext uri="{FF2B5EF4-FFF2-40B4-BE49-F238E27FC236}">
                <a16:creationId xmlns:a16="http://schemas.microsoft.com/office/drawing/2014/main" id="{844E6179-9538-1E17-CC93-A459DB5C4BED}"/>
              </a:ext>
            </a:extLst>
          </p:cNvPr>
          <p:cNvSpPr txBox="1">
            <a:spLocks/>
          </p:cNvSpPr>
          <p:nvPr/>
        </p:nvSpPr>
        <p:spPr>
          <a:xfrm>
            <a:off x="0" y="185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Levels of Work</a:t>
            </a:r>
          </a:p>
        </p:txBody>
      </p:sp>
      <p:pic>
        <p:nvPicPr>
          <p:cNvPr id="19" name="Audio 18">
            <a:hlinkClick r:id="" action="ppaction://media"/>
            <a:extLst>
              <a:ext uri="{FF2B5EF4-FFF2-40B4-BE49-F238E27FC236}">
                <a16:creationId xmlns:a16="http://schemas.microsoft.com/office/drawing/2014/main" id="{B746D2C2-C30D-32F7-5DE0-340FE20C81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pic>
        <p:nvPicPr>
          <p:cNvPr id="21" name="Picture 20" descr="Text&#10;&#10;Description automatically generated with medium confidence">
            <a:extLst>
              <a:ext uri="{FF2B5EF4-FFF2-40B4-BE49-F238E27FC236}">
                <a16:creationId xmlns:a16="http://schemas.microsoft.com/office/drawing/2014/main" id="{C1D78ED1-3C7A-4025-5FD1-5A1E1AD6FCF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97914" y="598849"/>
            <a:ext cx="3746074" cy="1606129"/>
          </a:xfrm>
          <a:prstGeom prst="rect">
            <a:avLst/>
          </a:prstGeom>
        </p:spPr>
      </p:pic>
    </p:spTree>
    <p:extLst>
      <p:ext uri="{BB962C8B-B14F-4D97-AF65-F5344CB8AC3E}">
        <p14:creationId xmlns:p14="http://schemas.microsoft.com/office/powerpoint/2010/main" val="1613972567"/>
      </p:ext>
    </p:extLst>
  </p:cSld>
  <p:clrMapOvr>
    <a:masterClrMapping/>
  </p:clrMapOvr>
  <mc:AlternateContent xmlns:mc="http://schemas.openxmlformats.org/markup-compatibility/2006" xmlns:p14="http://schemas.microsoft.com/office/powerpoint/2010/main">
    <mc:Choice Requires="p14">
      <p:transition spd="med" p14:dur="700" advTm="44032">
        <p:fade/>
      </p:transition>
    </mc:Choice>
    <mc:Fallback xmlns="">
      <p:transition spd="med" advTm="440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0" presetClass="entr" presetSubtype="0" fill="hold" nodeType="afterEffect">
                                  <p:stCondLst>
                                    <p:cond delay="40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childTnLst>
                          </p:cTn>
                        </p:par>
                        <p:par>
                          <p:cTn id="11" fill="hold">
                            <p:stCondLst>
                              <p:cond delay="4500"/>
                            </p:stCondLst>
                            <p:childTnLst>
                              <p:par>
                                <p:cTn id="12" presetID="22" presetClass="entr" presetSubtype="1" fill="hold"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up)">
                                      <p:cBhvr>
                                        <p:cTn id="14" dur="500"/>
                                        <p:tgtEl>
                                          <p:spTgt spid="87"/>
                                        </p:tgtEl>
                                      </p:cBhvr>
                                    </p:animEffect>
                                  </p:childTnLst>
                                </p:cTn>
                              </p:par>
                            </p:childTnLst>
                          </p:cTn>
                        </p:par>
                        <p:par>
                          <p:cTn id="15" fill="hold">
                            <p:stCondLst>
                              <p:cond delay="5000"/>
                            </p:stCondLst>
                            <p:childTnLst>
                              <p:par>
                                <p:cTn id="16" presetID="10" presetClass="entr" presetSubtype="0" fill="hold" nodeType="afterEffect">
                                  <p:stCondLst>
                                    <p:cond delay="400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childTnLst>
                          </p:cTn>
                        </p:par>
                        <p:par>
                          <p:cTn id="19" fill="hold">
                            <p:stCondLst>
                              <p:cond delay="9500"/>
                            </p:stCondLst>
                            <p:childTnLst>
                              <p:par>
                                <p:cTn id="20" presetID="22" presetClass="entr" presetSubtype="1"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up)">
                                      <p:cBhvr>
                                        <p:cTn id="22" dur="500"/>
                                        <p:tgtEl>
                                          <p:spTgt spid="88"/>
                                        </p:tgtEl>
                                      </p:cBhvr>
                                    </p:animEffect>
                                  </p:childTnLst>
                                </p:cTn>
                              </p:par>
                            </p:childTnLst>
                          </p:cTn>
                        </p:par>
                        <p:par>
                          <p:cTn id="23" fill="hold">
                            <p:stCondLst>
                              <p:cond delay="10000"/>
                            </p:stCondLst>
                            <p:childTnLst>
                              <p:par>
                                <p:cTn id="24" presetID="10" presetClass="entr" presetSubtype="0" fill="hold" nodeType="afterEffect">
                                  <p:stCondLst>
                                    <p:cond delay="400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par>
                          <p:cTn id="27" fill="hold">
                            <p:stCondLst>
                              <p:cond delay="14500"/>
                            </p:stCondLst>
                            <p:childTnLst>
                              <p:par>
                                <p:cTn id="28" presetID="22" presetClass="entr" presetSubtype="4"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down)">
                                      <p:cBhvr>
                                        <p:cTn id="30" dur="500"/>
                                        <p:tgtEl>
                                          <p:spTgt spid="89"/>
                                        </p:tgtEl>
                                      </p:cBhvr>
                                    </p:animEffect>
                                  </p:childTnLst>
                                </p:cTn>
                              </p:par>
                            </p:childTnLst>
                          </p:cTn>
                        </p:par>
                        <p:par>
                          <p:cTn id="31" fill="hold">
                            <p:stCondLst>
                              <p:cond delay="15000"/>
                            </p:stCondLst>
                            <p:childTnLst>
                              <p:par>
                                <p:cTn id="32" presetID="10" presetClass="entr" presetSubtype="0" fill="hold" nodeType="afterEffect">
                                  <p:stCondLst>
                                    <p:cond delay="400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par>
                          <p:cTn id="35" fill="hold">
                            <p:stCondLst>
                              <p:cond delay="19500"/>
                            </p:stCondLst>
                            <p:childTnLst>
                              <p:par>
                                <p:cTn id="36" presetID="22" presetClass="entr" presetSubtype="1" fill="hold" nodeType="after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wipe(up)">
                                      <p:cBhvr>
                                        <p:cTn id="38" dur="500"/>
                                        <p:tgtEl>
                                          <p:spTgt spid="90"/>
                                        </p:tgtEl>
                                      </p:cBhvr>
                                    </p:animEffect>
                                  </p:childTnLst>
                                </p:cTn>
                              </p:par>
                            </p:childTnLst>
                          </p:cTn>
                        </p:par>
                        <p:par>
                          <p:cTn id="39" fill="hold">
                            <p:stCondLst>
                              <p:cond delay="20000"/>
                            </p:stCondLst>
                            <p:childTnLst>
                              <p:par>
                                <p:cTn id="40" presetID="10" presetClass="entr" presetSubtype="0" fill="hold" nodeType="afterEffect">
                                  <p:stCondLst>
                                    <p:cond delay="400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childTnLst>
                          </p:cTn>
                        </p:par>
                        <p:par>
                          <p:cTn id="43" fill="hold">
                            <p:stCondLst>
                              <p:cond delay="24500"/>
                            </p:stCondLst>
                            <p:childTnLst>
                              <p:par>
                                <p:cTn id="44" presetID="22" presetClass="entr" presetSubtype="8" fill="hold" nodeType="after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wipe(left)">
                                      <p:cBhvr>
                                        <p:cTn id="46" dur="500"/>
                                        <p:tgtEl>
                                          <p:spTgt spid="93"/>
                                        </p:tgtEl>
                                      </p:cBhvr>
                                    </p:animEffect>
                                  </p:childTnLst>
                                </p:cTn>
                              </p:par>
                            </p:childTnLst>
                          </p:cTn>
                        </p:par>
                        <p:par>
                          <p:cTn id="47" fill="hold">
                            <p:stCondLst>
                              <p:cond delay="25000"/>
                            </p:stCondLst>
                            <p:childTnLst>
                              <p:par>
                                <p:cTn id="48" presetID="10" presetClass="entr" presetSubtype="0" fill="hold" nodeType="afterEffect">
                                  <p:stCondLst>
                                    <p:cond delay="400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childTnLst>
                          </p:cTn>
                        </p:par>
                        <p:par>
                          <p:cTn id="51" fill="hold">
                            <p:stCondLst>
                              <p:cond delay="29500"/>
                            </p:stCondLst>
                            <p:childTnLst>
                              <p:par>
                                <p:cTn id="52" presetID="9" presetClass="entr" presetSubtype="0" fill="hold" nodeType="afterEffect">
                                  <p:stCondLst>
                                    <p:cond delay="800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BC97F-B0E7-9443-92CA-CFC44C12A04E}"/>
              </a:ext>
            </a:extLst>
          </p:cNvPr>
          <p:cNvSpPr txBox="1"/>
          <p:nvPr/>
        </p:nvSpPr>
        <p:spPr>
          <a:xfrm>
            <a:off x="5187121" y="2518281"/>
            <a:ext cx="1828800" cy="1828800"/>
          </a:xfrm>
          <a:prstGeom prst="rect">
            <a:avLst/>
          </a:prstGeom>
          <a:noFill/>
        </p:spPr>
        <p:txBody>
          <a:bodyPr wrap="square" rtlCol="0">
            <a:spAutoFit/>
          </a:bodyPr>
          <a:lstStyle/>
          <a:p>
            <a:pPr algn="l"/>
            <a:endParaRPr lang="en-US" dirty="0"/>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376E36EF-E9B6-F144-02B6-B077626530A3}"/>
                  </a:ext>
                </a:extLst>
              </p:cNvPr>
              <p:cNvGraphicFramePr>
                <a:graphicFrameLocks noChangeAspect="1"/>
              </p:cNvGraphicFramePr>
              <p:nvPr>
                <p:extLst>
                  <p:ext uri="{D42A27DB-BD31-4B8C-83A1-F6EECF244321}">
                    <p14:modId xmlns:p14="http://schemas.microsoft.com/office/powerpoint/2010/main" val="2702576042"/>
                  </p:ext>
                </p:extLst>
              </p:nvPr>
            </p:nvGraphicFramePr>
            <p:xfrm>
              <a:off x="620386" y="1700808"/>
              <a:ext cx="10948049" cy="4194639"/>
            </p:xfrm>
            <a:graphic>
              <a:graphicData uri="http://schemas.microsoft.com/office/drawing/2017/model3d">
                <am3d:model3d r:embed="rId5">
                  <am3d:spPr>
                    <a:xfrm>
                      <a:off x="0" y="0"/>
                      <a:ext cx="10948049" cy="4194639"/>
                    </a:xfrm>
                    <a:prstGeom prst="rect">
                      <a:avLst/>
                    </a:prstGeom>
                    <a:effectLst/>
                  </am3d:spPr>
                  <am3d:camera>
                    <am3d:pos x="0" y="0" z="54361471"/>
                    <am3d:up dx="0" dy="36000000" dz="0"/>
                    <am3d:lookAt x="0" y="0" z="0"/>
                    <am3d:perspective fov="2700000"/>
                  </am3d:camera>
                  <am3d:trans>
                    <am3d:meterPerModelUnit n="3577028" d="1000000"/>
                    <am3d:preTrans dx="-30340114" dy="-643861" dz="19566783"/>
                    <am3d:scale>
                      <am3d:sx n="1000000" d="1000000"/>
                      <am3d:sy n="1000000" d="1000000"/>
                      <am3d:sz n="1000000" d="1000000"/>
                    </am3d:scale>
                    <am3d:rot ax="2325005" ay="2" az="2"/>
                    <am3d:postTrans dx="0" dy="0" dz="0"/>
                  </am3d:trans>
                  <am3d:raster rName="Office3DRenderer" rVer="16.0.8326">
                    <am3d:blip r:embed="rId6"/>
                  </am3d:raster>
                  <am3d:objViewport viewportSz="115487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376E36EF-E9B6-F144-02B6-B077626530A3}"/>
                  </a:ext>
                </a:extLst>
              </p:cNvPr>
              <p:cNvPicPr>
                <a:picLocks noGrp="1" noRot="1" noChangeAspect="1" noMove="1" noResize="1" noEditPoints="1" noAdjustHandles="1" noChangeArrowheads="1" noChangeShapeType="1" noCrop="1"/>
              </p:cNvPicPr>
              <p:nvPr/>
            </p:nvPicPr>
            <p:blipFill>
              <a:blip r:embed="rId6"/>
              <a:stretch>
                <a:fillRect/>
              </a:stretch>
            </p:blipFill>
            <p:spPr>
              <a:xfrm>
                <a:off x="620386" y="1700808"/>
                <a:ext cx="10948049" cy="4194639"/>
              </a:xfrm>
              <a:prstGeom prst="rect">
                <a:avLst/>
              </a:prstGeom>
              <a:effectLst/>
            </p:spPr>
          </p:pic>
        </mc:Fallback>
      </mc:AlternateContent>
      <p:grpSp>
        <p:nvGrpSpPr>
          <p:cNvPr id="5" name="Group 4">
            <a:extLst>
              <a:ext uri="{FF2B5EF4-FFF2-40B4-BE49-F238E27FC236}">
                <a16:creationId xmlns:a16="http://schemas.microsoft.com/office/drawing/2014/main" id="{E0AB9567-E9E2-40AF-CF15-F34B36EDE469}"/>
              </a:ext>
            </a:extLst>
          </p:cNvPr>
          <p:cNvGrpSpPr/>
          <p:nvPr/>
        </p:nvGrpSpPr>
        <p:grpSpPr>
          <a:xfrm>
            <a:off x="1163767" y="2079624"/>
            <a:ext cx="2368420" cy="2263775"/>
            <a:chOff x="1163767" y="2079624"/>
            <a:chExt cx="2368420" cy="2263775"/>
          </a:xfrm>
        </p:grpSpPr>
        <p:sp>
          <p:nvSpPr>
            <p:cNvPr id="6" name="Rectangle 2">
              <a:extLst>
                <a:ext uri="{FF2B5EF4-FFF2-40B4-BE49-F238E27FC236}">
                  <a16:creationId xmlns:a16="http://schemas.microsoft.com/office/drawing/2014/main" id="{7F00E6DB-963A-B060-08D9-B32885D74ACA}"/>
                </a:ext>
              </a:extLst>
            </p:cNvPr>
            <p:cNvSpPr/>
            <p:nvPr/>
          </p:nvSpPr>
          <p:spPr>
            <a:xfrm>
              <a:off x="1163767" y="2079624"/>
              <a:ext cx="2317223" cy="2010594"/>
            </a:xfrm>
            <a:custGeom>
              <a:avLst/>
              <a:gdLst>
                <a:gd name="connsiteX0" fmla="*/ 0 w 2281609"/>
                <a:gd name="connsiteY0" fmla="*/ 0 h 2005246"/>
                <a:gd name="connsiteX1" fmla="*/ 2281609 w 2281609"/>
                <a:gd name="connsiteY1" fmla="*/ 0 h 2005246"/>
                <a:gd name="connsiteX2" fmla="*/ 2281609 w 2281609"/>
                <a:gd name="connsiteY2" fmla="*/ 2005246 h 2005246"/>
                <a:gd name="connsiteX3" fmla="*/ 0 w 2281609"/>
                <a:gd name="connsiteY3" fmla="*/ 2005246 h 2005246"/>
                <a:gd name="connsiteX4" fmla="*/ 0 w 2281609"/>
                <a:gd name="connsiteY4" fmla="*/ 0 h 2005246"/>
                <a:gd name="connsiteX0" fmla="*/ 0 w 2281609"/>
                <a:gd name="connsiteY0" fmla="*/ 0 h 2005246"/>
                <a:gd name="connsiteX1" fmla="*/ 2281609 w 2281609"/>
                <a:gd name="connsiteY1" fmla="*/ 0 h 2005246"/>
                <a:gd name="connsiteX2" fmla="*/ 1764084 w 2281609"/>
                <a:gd name="connsiteY2" fmla="*/ 1998896 h 2005246"/>
                <a:gd name="connsiteX3" fmla="*/ 0 w 2281609"/>
                <a:gd name="connsiteY3" fmla="*/ 2005246 h 2005246"/>
                <a:gd name="connsiteX4" fmla="*/ 0 w 2281609"/>
                <a:gd name="connsiteY4" fmla="*/ 0 h 2005246"/>
                <a:gd name="connsiteX0" fmla="*/ 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0 w 2281609"/>
                <a:gd name="connsiteY4" fmla="*/ 0 h 2008421"/>
                <a:gd name="connsiteX0" fmla="*/ 1079500 w 2281609"/>
                <a:gd name="connsiteY0" fmla="*/ 584200 h 2008421"/>
                <a:gd name="connsiteX1" fmla="*/ 2281609 w 2281609"/>
                <a:gd name="connsiteY1" fmla="*/ 0 h 2008421"/>
                <a:gd name="connsiteX2" fmla="*/ 1754559 w 2281609"/>
                <a:gd name="connsiteY2" fmla="*/ 2008421 h 2008421"/>
                <a:gd name="connsiteX3" fmla="*/ 0 w 2281609"/>
                <a:gd name="connsiteY3" fmla="*/ 2005246 h 2008421"/>
                <a:gd name="connsiteX4" fmla="*/ 1079500 w 2281609"/>
                <a:gd name="connsiteY4" fmla="*/ 584200 h 2008421"/>
                <a:gd name="connsiteX0" fmla="*/ 83820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838200 w 2281609"/>
                <a:gd name="connsiteY4" fmla="*/ 0 h 2008421"/>
                <a:gd name="connsiteX0" fmla="*/ 831850 w 2275259"/>
                <a:gd name="connsiteY0" fmla="*/ 0 h 2008421"/>
                <a:gd name="connsiteX1" fmla="*/ 2275259 w 2275259"/>
                <a:gd name="connsiteY1" fmla="*/ 0 h 2008421"/>
                <a:gd name="connsiteX2" fmla="*/ 1748209 w 2275259"/>
                <a:gd name="connsiteY2" fmla="*/ 2008421 h 2008421"/>
                <a:gd name="connsiteX3" fmla="*/ 0 w 2275259"/>
                <a:gd name="connsiteY3" fmla="*/ 1979846 h 2008421"/>
                <a:gd name="connsiteX4" fmla="*/ 831850 w 2275259"/>
                <a:gd name="connsiteY4" fmla="*/ 0 h 2008421"/>
                <a:gd name="connsiteX0" fmla="*/ 831850 w 2275259"/>
                <a:gd name="connsiteY0" fmla="*/ 0 h 1979846"/>
                <a:gd name="connsiteX1" fmla="*/ 2275259 w 2275259"/>
                <a:gd name="connsiteY1" fmla="*/ 0 h 1979846"/>
                <a:gd name="connsiteX2" fmla="*/ 1745034 w 2275259"/>
                <a:gd name="connsiteY2" fmla="*/ 1979846 h 1979846"/>
                <a:gd name="connsiteX3" fmla="*/ 0 w 2275259"/>
                <a:gd name="connsiteY3" fmla="*/ 1979846 h 1979846"/>
                <a:gd name="connsiteX4" fmla="*/ 831850 w 2275259"/>
                <a:gd name="connsiteY4" fmla="*/ 0 h 1979846"/>
                <a:gd name="connsiteX0" fmla="*/ 831850 w 2281609"/>
                <a:gd name="connsiteY0" fmla="*/ 0 h 1979846"/>
                <a:gd name="connsiteX1" fmla="*/ 2281609 w 2281609"/>
                <a:gd name="connsiteY1" fmla="*/ 0 h 1979846"/>
                <a:gd name="connsiteX2" fmla="*/ 1745034 w 2281609"/>
                <a:gd name="connsiteY2" fmla="*/ 1979846 h 1979846"/>
                <a:gd name="connsiteX3" fmla="*/ 0 w 2281609"/>
                <a:gd name="connsiteY3" fmla="*/ 1979846 h 1979846"/>
                <a:gd name="connsiteX4" fmla="*/ 831850 w 2281609"/>
                <a:gd name="connsiteY4" fmla="*/ 0 h 1979846"/>
                <a:gd name="connsiteX0" fmla="*/ 831850 w 2300522"/>
                <a:gd name="connsiteY0" fmla="*/ 4701 h 1984547"/>
                <a:gd name="connsiteX1" fmla="*/ 2300522 w 2300522"/>
                <a:gd name="connsiteY1" fmla="*/ 0 h 1984547"/>
                <a:gd name="connsiteX2" fmla="*/ 1745034 w 2300522"/>
                <a:gd name="connsiteY2" fmla="*/ 1984547 h 1984547"/>
                <a:gd name="connsiteX3" fmla="*/ 0 w 2300522"/>
                <a:gd name="connsiteY3" fmla="*/ 1984547 h 1984547"/>
                <a:gd name="connsiteX4" fmla="*/ 831850 w 2300522"/>
                <a:gd name="connsiteY4" fmla="*/ 4701 h 198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522" h="1984547">
                  <a:moveTo>
                    <a:pt x="831850" y="4701"/>
                  </a:moveTo>
                  <a:lnTo>
                    <a:pt x="2300522" y="0"/>
                  </a:lnTo>
                  <a:lnTo>
                    <a:pt x="1745034" y="1984547"/>
                  </a:lnTo>
                  <a:lnTo>
                    <a:pt x="0" y="1984547"/>
                  </a:lnTo>
                  <a:lnTo>
                    <a:pt x="831850" y="4701"/>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 name="Rectangle 2">
              <a:extLst>
                <a:ext uri="{FF2B5EF4-FFF2-40B4-BE49-F238E27FC236}">
                  <a16:creationId xmlns:a16="http://schemas.microsoft.com/office/drawing/2014/main" id="{38134448-D80F-4F66-CE97-BA3EC0AA6E97}"/>
                </a:ext>
              </a:extLst>
            </p:cNvPr>
            <p:cNvSpPr/>
            <p:nvPr/>
          </p:nvSpPr>
          <p:spPr>
            <a:xfrm>
              <a:off x="1177800" y="4087737"/>
              <a:ext cx="1839317" cy="255141"/>
            </a:xfrm>
            <a:custGeom>
              <a:avLst/>
              <a:gdLst>
                <a:gd name="connsiteX0" fmla="*/ 0 w 1728192"/>
                <a:gd name="connsiteY0" fmla="*/ 0 h 144016"/>
                <a:gd name="connsiteX1" fmla="*/ 1728192 w 1728192"/>
                <a:gd name="connsiteY1" fmla="*/ 0 h 144016"/>
                <a:gd name="connsiteX2" fmla="*/ 1728192 w 1728192"/>
                <a:gd name="connsiteY2" fmla="*/ 144016 h 144016"/>
                <a:gd name="connsiteX3" fmla="*/ 0 w 1728192"/>
                <a:gd name="connsiteY3" fmla="*/ 144016 h 144016"/>
                <a:gd name="connsiteX4" fmla="*/ 0 w 1728192"/>
                <a:gd name="connsiteY4" fmla="*/ 0 h 144016"/>
                <a:gd name="connsiteX0" fmla="*/ 0 w 1772642"/>
                <a:gd name="connsiteY0" fmla="*/ 0 h 169416"/>
                <a:gd name="connsiteX1" fmla="*/ 1772642 w 1772642"/>
                <a:gd name="connsiteY1" fmla="*/ 25400 h 169416"/>
                <a:gd name="connsiteX2" fmla="*/ 1772642 w 1772642"/>
                <a:gd name="connsiteY2" fmla="*/ 169416 h 169416"/>
                <a:gd name="connsiteX3" fmla="*/ 44450 w 1772642"/>
                <a:gd name="connsiteY3" fmla="*/ 169416 h 169416"/>
                <a:gd name="connsiteX4" fmla="*/ 0 w 1772642"/>
                <a:gd name="connsiteY4" fmla="*/ 0 h 169416"/>
                <a:gd name="connsiteX0" fmla="*/ 0 w 1772642"/>
                <a:gd name="connsiteY0" fmla="*/ 0 h 169416"/>
                <a:gd name="connsiteX1" fmla="*/ 1740892 w 1772642"/>
                <a:gd name="connsiteY1" fmla="*/ 0 h 169416"/>
                <a:gd name="connsiteX2" fmla="*/ 1772642 w 1772642"/>
                <a:gd name="connsiteY2" fmla="*/ 169416 h 169416"/>
                <a:gd name="connsiteX3" fmla="*/ 44450 w 1772642"/>
                <a:gd name="connsiteY3" fmla="*/ 169416 h 169416"/>
                <a:gd name="connsiteX4" fmla="*/ 0 w 1772642"/>
                <a:gd name="connsiteY4" fmla="*/ 0 h 169416"/>
                <a:gd name="connsiteX0" fmla="*/ 0 w 1791692"/>
                <a:gd name="connsiteY0" fmla="*/ 0 h 169416"/>
                <a:gd name="connsiteX1" fmla="*/ 1740892 w 1791692"/>
                <a:gd name="connsiteY1" fmla="*/ 0 h 169416"/>
                <a:gd name="connsiteX2" fmla="*/ 1791692 w 1791692"/>
                <a:gd name="connsiteY2" fmla="*/ 147191 h 169416"/>
                <a:gd name="connsiteX3" fmla="*/ 44450 w 1791692"/>
                <a:gd name="connsiteY3" fmla="*/ 169416 h 169416"/>
                <a:gd name="connsiteX4" fmla="*/ 0 w 1791692"/>
                <a:gd name="connsiteY4" fmla="*/ 0 h 169416"/>
                <a:gd name="connsiteX0" fmla="*/ 0 w 1791692"/>
                <a:gd name="connsiteY0" fmla="*/ 0 h 147191"/>
                <a:gd name="connsiteX1" fmla="*/ 1740892 w 1791692"/>
                <a:gd name="connsiteY1" fmla="*/ 0 h 147191"/>
                <a:gd name="connsiteX2" fmla="*/ 1791692 w 1791692"/>
                <a:gd name="connsiteY2" fmla="*/ 147191 h 147191"/>
                <a:gd name="connsiteX3" fmla="*/ 57150 w 1791692"/>
                <a:gd name="connsiteY3" fmla="*/ 932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25400 w 1791692"/>
                <a:gd name="connsiteY3" fmla="*/ 1440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175419 w 1791692"/>
                <a:gd name="connsiteY3" fmla="*/ 82103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44450 w 1791692"/>
                <a:gd name="connsiteY3" fmla="*/ 144016 h 147191"/>
                <a:gd name="connsiteX4" fmla="*/ 0 w 1791692"/>
                <a:gd name="connsiteY4" fmla="*/ 0 h 147191"/>
                <a:gd name="connsiteX0" fmla="*/ 0 w 1791692"/>
                <a:gd name="connsiteY0" fmla="*/ 107950 h 255141"/>
                <a:gd name="connsiteX1" fmla="*/ 1683742 w 1791692"/>
                <a:gd name="connsiteY1" fmla="*/ 0 h 255141"/>
                <a:gd name="connsiteX2" fmla="*/ 1791692 w 1791692"/>
                <a:gd name="connsiteY2" fmla="*/ 255141 h 255141"/>
                <a:gd name="connsiteX3" fmla="*/ 44450 w 1791692"/>
                <a:gd name="connsiteY3" fmla="*/ 251966 h 255141"/>
                <a:gd name="connsiteX4" fmla="*/ 0 w 1791692"/>
                <a:gd name="connsiteY4" fmla="*/ 107950 h 255141"/>
                <a:gd name="connsiteX0" fmla="*/ 0 w 1839317"/>
                <a:gd name="connsiteY0" fmla="*/ 0 h 255141"/>
                <a:gd name="connsiteX1" fmla="*/ 1731367 w 1839317"/>
                <a:gd name="connsiteY1" fmla="*/ 0 h 255141"/>
                <a:gd name="connsiteX2" fmla="*/ 1839317 w 1839317"/>
                <a:gd name="connsiteY2" fmla="*/ 255141 h 255141"/>
                <a:gd name="connsiteX3" fmla="*/ 92075 w 1839317"/>
                <a:gd name="connsiteY3" fmla="*/ 251966 h 255141"/>
                <a:gd name="connsiteX4" fmla="*/ 0 w 1839317"/>
                <a:gd name="connsiteY4" fmla="*/ 0 h 25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317" h="255141">
                  <a:moveTo>
                    <a:pt x="0" y="0"/>
                  </a:moveTo>
                  <a:lnTo>
                    <a:pt x="1731367" y="0"/>
                  </a:lnTo>
                  <a:lnTo>
                    <a:pt x="1839317" y="255141"/>
                  </a:lnTo>
                  <a:lnTo>
                    <a:pt x="92075" y="251966"/>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Freeform: Shape 5">
              <a:extLst>
                <a:ext uri="{FF2B5EF4-FFF2-40B4-BE49-F238E27FC236}">
                  <a16:creationId xmlns:a16="http://schemas.microsoft.com/office/drawing/2014/main" id="{9AB77E08-8F5D-441E-5527-8754A9D01BD3}"/>
                </a:ext>
              </a:extLst>
            </p:cNvPr>
            <p:cNvSpPr/>
            <p:nvPr/>
          </p:nvSpPr>
          <p:spPr>
            <a:xfrm>
              <a:off x="2905918" y="2084387"/>
              <a:ext cx="626269" cy="2259012"/>
            </a:xfrm>
            <a:custGeom>
              <a:avLst/>
              <a:gdLst>
                <a:gd name="connsiteX0" fmla="*/ 0 w 350044"/>
                <a:gd name="connsiteY0" fmla="*/ 973931 h 1119187"/>
                <a:gd name="connsiteX1" fmla="*/ 52387 w 350044"/>
                <a:gd name="connsiteY1" fmla="*/ 1119187 h 1119187"/>
                <a:gd name="connsiteX2" fmla="*/ 83344 w 350044"/>
                <a:gd name="connsiteY2" fmla="*/ 1119187 h 1119187"/>
                <a:gd name="connsiteX3" fmla="*/ 350044 w 350044"/>
                <a:gd name="connsiteY3" fmla="*/ 66675 h 1119187"/>
                <a:gd name="connsiteX4" fmla="*/ 266700 w 350044"/>
                <a:gd name="connsiteY4" fmla="*/ 0 h 1119187"/>
                <a:gd name="connsiteX5" fmla="*/ 0 w 350044"/>
                <a:gd name="connsiteY5" fmla="*/ 973931 h 1119187"/>
                <a:gd name="connsiteX0" fmla="*/ 0 w 533400"/>
                <a:gd name="connsiteY0" fmla="*/ 1980406 h 2125662"/>
                <a:gd name="connsiteX1" fmla="*/ 52387 w 533400"/>
                <a:gd name="connsiteY1" fmla="*/ 2125662 h 2125662"/>
                <a:gd name="connsiteX2" fmla="*/ 83344 w 533400"/>
                <a:gd name="connsiteY2" fmla="*/ 2125662 h 2125662"/>
                <a:gd name="connsiteX3" fmla="*/ 350044 w 533400"/>
                <a:gd name="connsiteY3" fmla="*/ 1073150 h 2125662"/>
                <a:gd name="connsiteX4" fmla="*/ 533400 w 533400"/>
                <a:gd name="connsiteY4" fmla="*/ 0 h 2125662"/>
                <a:gd name="connsiteX5" fmla="*/ 0 w 533400"/>
                <a:gd name="connsiteY5" fmla="*/ 1980406 h 2125662"/>
                <a:gd name="connsiteX0" fmla="*/ 0 w 572294"/>
                <a:gd name="connsiteY0" fmla="*/ 1980406 h 2125662"/>
                <a:gd name="connsiteX1" fmla="*/ 52387 w 572294"/>
                <a:gd name="connsiteY1" fmla="*/ 2125662 h 2125662"/>
                <a:gd name="connsiteX2" fmla="*/ 83344 w 572294"/>
                <a:gd name="connsiteY2" fmla="*/ 2125662 h 2125662"/>
                <a:gd name="connsiteX3" fmla="*/ 572294 w 572294"/>
                <a:gd name="connsiteY3" fmla="*/ 234950 h 2125662"/>
                <a:gd name="connsiteX4" fmla="*/ 533400 w 572294"/>
                <a:gd name="connsiteY4" fmla="*/ 0 h 2125662"/>
                <a:gd name="connsiteX5" fmla="*/ 0 w 572294"/>
                <a:gd name="connsiteY5" fmla="*/ 1980406 h 2125662"/>
                <a:gd name="connsiteX0" fmla="*/ 0 w 626269"/>
                <a:gd name="connsiteY0" fmla="*/ 1859756 h 2125662"/>
                <a:gd name="connsiteX1" fmla="*/ 106362 w 626269"/>
                <a:gd name="connsiteY1" fmla="*/ 2125662 h 2125662"/>
                <a:gd name="connsiteX2" fmla="*/ 137319 w 626269"/>
                <a:gd name="connsiteY2" fmla="*/ 2125662 h 2125662"/>
                <a:gd name="connsiteX3" fmla="*/ 626269 w 626269"/>
                <a:gd name="connsiteY3" fmla="*/ 234950 h 2125662"/>
                <a:gd name="connsiteX4" fmla="*/ 587375 w 626269"/>
                <a:gd name="connsiteY4" fmla="*/ 0 h 2125662"/>
                <a:gd name="connsiteX5" fmla="*/ 0 w 626269"/>
                <a:gd name="connsiteY5" fmla="*/ 1859756 h 2125662"/>
                <a:gd name="connsiteX0" fmla="*/ 0 w 626269"/>
                <a:gd name="connsiteY0" fmla="*/ 1977231 h 2243137"/>
                <a:gd name="connsiteX1" fmla="*/ 106362 w 626269"/>
                <a:gd name="connsiteY1" fmla="*/ 2243137 h 2243137"/>
                <a:gd name="connsiteX2" fmla="*/ 137319 w 626269"/>
                <a:gd name="connsiteY2" fmla="*/ 2243137 h 2243137"/>
                <a:gd name="connsiteX3" fmla="*/ 626269 w 626269"/>
                <a:gd name="connsiteY3" fmla="*/ 352425 h 2243137"/>
                <a:gd name="connsiteX4" fmla="*/ 546100 w 626269"/>
                <a:gd name="connsiteY4" fmla="*/ 0 h 2243137"/>
                <a:gd name="connsiteX5" fmla="*/ 0 w 626269"/>
                <a:gd name="connsiteY5" fmla="*/ 1977231 h 2243137"/>
                <a:gd name="connsiteX0" fmla="*/ 0 w 626269"/>
                <a:gd name="connsiteY0" fmla="*/ 1993106 h 2259012"/>
                <a:gd name="connsiteX1" fmla="*/ 106362 w 626269"/>
                <a:gd name="connsiteY1" fmla="*/ 2259012 h 2259012"/>
                <a:gd name="connsiteX2" fmla="*/ 137319 w 626269"/>
                <a:gd name="connsiteY2" fmla="*/ 2259012 h 2259012"/>
                <a:gd name="connsiteX3" fmla="*/ 626269 w 626269"/>
                <a:gd name="connsiteY3" fmla="*/ 368300 h 2259012"/>
                <a:gd name="connsiteX4" fmla="*/ 568325 w 626269"/>
                <a:gd name="connsiteY4" fmla="*/ 0 h 2259012"/>
                <a:gd name="connsiteX5" fmla="*/ 0 w 626269"/>
                <a:gd name="connsiteY5" fmla="*/ 1993106 h 225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269" h="2259012">
                  <a:moveTo>
                    <a:pt x="0" y="1993106"/>
                  </a:moveTo>
                  <a:lnTo>
                    <a:pt x="106362" y="2259012"/>
                  </a:lnTo>
                  <a:lnTo>
                    <a:pt x="137319" y="2259012"/>
                  </a:lnTo>
                  <a:lnTo>
                    <a:pt x="626269" y="368300"/>
                  </a:lnTo>
                  <a:lnTo>
                    <a:pt x="568325" y="0"/>
                  </a:lnTo>
                  <a:lnTo>
                    <a:pt x="0" y="1993106"/>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9" name="Group 8">
            <a:extLst>
              <a:ext uri="{FF2B5EF4-FFF2-40B4-BE49-F238E27FC236}">
                <a16:creationId xmlns:a16="http://schemas.microsoft.com/office/drawing/2014/main" id="{3533578D-549F-A43F-E44C-8E17A43A2121}"/>
              </a:ext>
            </a:extLst>
          </p:cNvPr>
          <p:cNvGrpSpPr/>
          <p:nvPr/>
        </p:nvGrpSpPr>
        <p:grpSpPr>
          <a:xfrm>
            <a:off x="3486149" y="2143809"/>
            <a:ext cx="1685926" cy="1174066"/>
            <a:chOff x="3486149" y="2143809"/>
            <a:chExt cx="1685926" cy="1174066"/>
          </a:xfrm>
        </p:grpSpPr>
        <p:sp>
          <p:nvSpPr>
            <p:cNvPr id="10" name="Freeform: Shape 7">
              <a:extLst>
                <a:ext uri="{FF2B5EF4-FFF2-40B4-BE49-F238E27FC236}">
                  <a16:creationId xmlns:a16="http://schemas.microsoft.com/office/drawing/2014/main" id="{96178ED3-E88A-612D-D454-7E8980897057}"/>
                </a:ext>
              </a:extLst>
            </p:cNvPr>
            <p:cNvSpPr/>
            <p:nvPr/>
          </p:nvSpPr>
          <p:spPr>
            <a:xfrm>
              <a:off x="3486149" y="2990055"/>
              <a:ext cx="1603375" cy="327819"/>
            </a:xfrm>
            <a:custGeom>
              <a:avLst/>
              <a:gdLst>
                <a:gd name="connsiteX0" fmla="*/ 0 w 1593850"/>
                <a:gd name="connsiteY0" fmla="*/ 3175 h 247650"/>
                <a:gd name="connsiteX1" fmla="*/ 12700 w 1593850"/>
                <a:gd name="connsiteY1" fmla="*/ 88900 h 247650"/>
                <a:gd name="connsiteX2" fmla="*/ 1568450 w 1593850"/>
                <a:gd name="connsiteY2" fmla="*/ 92075 h 247650"/>
                <a:gd name="connsiteX3" fmla="*/ 1574800 w 1593850"/>
                <a:gd name="connsiteY3" fmla="*/ 247650 h 247650"/>
                <a:gd name="connsiteX4" fmla="*/ 1593850 w 1593850"/>
                <a:gd name="connsiteY4" fmla="*/ 247650 h 247650"/>
                <a:gd name="connsiteX5" fmla="*/ 1571625 w 1593850"/>
                <a:gd name="connsiteY5" fmla="*/ 0 h 247650"/>
                <a:gd name="connsiteX6" fmla="*/ 0 w 1593850"/>
                <a:gd name="connsiteY6" fmla="*/ 3175 h 247650"/>
                <a:gd name="connsiteX0" fmla="*/ 0 w 1603375"/>
                <a:gd name="connsiteY0" fmla="*/ 0 h 327819"/>
                <a:gd name="connsiteX1" fmla="*/ 22225 w 1603375"/>
                <a:gd name="connsiteY1" fmla="*/ 169069 h 327819"/>
                <a:gd name="connsiteX2" fmla="*/ 1577975 w 1603375"/>
                <a:gd name="connsiteY2" fmla="*/ 172244 h 327819"/>
                <a:gd name="connsiteX3" fmla="*/ 1584325 w 1603375"/>
                <a:gd name="connsiteY3" fmla="*/ 327819 h 327819"/>
                <a:gd name="connsiteX4" fmla="*/ 1603375 w 1603375"/>
                <a:gd name="connsiteY4" fmla="*/ 327819 h 327819"/>
                <a:gd name="connsiteX5" fmla="*/ 1581150 w 1603375"/>
                <a:gd name="connsiteY5" fmla="*/ 80169 h 327819"/>
                <a:gd name="connsiteX6" fmla="*/ 0 w 1603375"/>
                <a:gd name="connsiteY6" fmla="*/ 0 h 327819"/>
                <a:gd name="connsiteX0" fmla="*/ 0 w 1603375"/>
                <a:gd name="connsiteY0" fmla="*/ 0 h 327819"/>
                <a:gd name="connsiteX1" fmla="*/ 22225 w 1603375"/>
                <a:gd name="connsiteY1" fmla="*/ 169069 h 327819"/>
                <a:gd name="connsiteX2" fmla="*/ 1577975 w 1603375"/>
                <a:gd name="connsiteY2" fmla="*/ 172244 h 327819"/>
                <a:gd name="connsiteX3" fmla="*/ 1584325 w 1603375"/>
                <a:gd name="connsiteY3" fmla="*/ 327819 h 327819"/>
                <a:gd name="connsiteX4" fmla="*/ 1603375 w 1603375"/>
                <a:gd name="connsiteY4" fmla="*/ 327819 h 327819"/>
                <a:gd name="connsiteX5" fmla="*/ 1569244 w 1603375"/>
                <a:gd name="connsiteY5" fmla="*/ 1588 h 327819"/>
                <a:gd name="connsiteX6" fmla="*/ 0 w 1603375"/>
                <a:gd name="connsiteY6" fmla="*/ 0 h 32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3375" h="327819">
                  <a:moveTo>
                    <a:pt x="0" y="0"/>
                  </a:moveTo>
                  <a:lnTo>
                    <a:pt x="22225" y="169069"/>
                  </a:lnTo>
                  <a:lnTo>
                    <a:pt x="1577975" y="172244"/>
                  </a:lnTo>
                  <a:lnTo>
                    <a:pt x="1584325" y="327819"/>
                  </a:lnTo>
                  <a:lnTo>
                    <a:pt x="1603375" y="327819"/>
                  </a:lnTo>
                  <a:lnTo>
                    <a:pt x="1569244" y="1588"/>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Freeform: Shape 8">
              <a:extLst>
                <a:ext uri="{FF2B5EF4-FFF2-40B4-BE49-F238E27FC236}">
                  <a16:creationId xmlns:a16="http://schemas.microsoft.com/office/drawing/2014/main" id="{E8173841-BBA6-4CB9-9070-D3CE5CED9A7E}"/>
                </a:ext>
              </a:extLst>
            </p:cNvPr>
            <p:cNvSpPr/>
            <p:nvPr/>
          </p:nvSpPr>
          <p:spPr>
            <a:xfrm>
              <a:off x="3486745" y="2143809"/>
              <a:ext cx="1660525" cy="850900"/>
            </a:xfrm>
            <a:custGeom>
              <a:avLst/>
              <a:gdLst>
                <a:gd name="connsiteX0" fmla="*/ 209550 w 1660525"/>
                <a:gd name="connsiteY0" fmla="*/ 0 h 850900"/>
                <a:gd name="connsiteX1" fmla="*/ 1660525 w 1660525"/>
                <a:gd name="connsiteY1" fmla="*/ 6350 h 850900"/>
                <a:gd name="connsiteX2" fmla="*/ 1568450 w 1660525"/>
                <a:gd name="connsiteY2" fmla="*/ 847725 h 850900"/>
                <a:gd name="connsiteX3" fmla="*/ 0 w 1660525"/>
                <a:gd name="connsiteY3" fmla="*/ 850900 h 850900"/>
                <a:gd name="connsiteX4" fmla="*/ 209550 w 1660525"/>
                <a:gd name="connsiteY4" fmla="*/ 0 h 85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525" h="850900">
                  <a:moveTo>
                    <a:pt x="209550" y="0"/>
                  </a:moveTo>
                  <a:lnTo>
                    <a:pt x="1660525" y="6350"/>
                  </a:lnTo>
                  <a:lnTo>
                    <a:pt x="1568450" y="847725"/>
                  </a:lnTo>
                  <a:lnTo>
                    <a:pt x="0" y="850900"/>
                  </a:lnTo>
                  <a:lnTo>
                    <a:pt x="20955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Freeform: Shape 9">
              <a:extLst>
                <a:ext uri="{FF2B5EF4-FFF2-40B4-BE49-F238E27FC236}">
                  <a16:creationId xmlns:a16="http://schemas.microsoft.com/office/drawing/2014/main" id="{1E724C77-338A-21A8-B08E-6303A58990EE}"/>
                </a:ext>
              </a:extLst>
            </p:cNvPr>
            <p:cNvSpPr/>
            <p:nvPr/>
          </p:nvSpPr>
          <p:spPr>
            <a:xfrm>
              <a:off x="5049044" y="2155032"/>
              <a:ext cx="123031" cy="1162843"/>
            </a:xfrm>
            <a:custGeom>
              <a:avLst/>
              <a:gdLst>
                <a:gd name="connsiteX0" fmla="*/ 0 w 111125"/>
                <a:gd name="connsiteY0" fmla="*/ 841375 h 1089025"/>
                <a:gd name="connsiteX1" fmla="*/ 28575 w 111125"/>
                <a:gd name="connsiteY1" fmla="*/ 1089025 h 1089025"/>
                <a:gd name="connsiteX2" fmla="*/ 111125 w 111125"/>
                <a:gd name="connsiteY2" fmla="*/ 219075 h 1089025"/>
                <a:gd name="connsiteX3" fmla="*/ 95250 w 111125"/>
                <a:gd name="connsiteY3" fmla="*/ 0 h 1089025"/>
                <a:gd name="connsiteX4" fmla="*/ 0 w 111125"/>
                <a:gd name="connsiteY4" fmla="*/ 841375 h 1089025"/>
                <a:gd name="connsiteX0" fmla="*/ 0 w 123031"/>
                <a:gd name="connsiteY0" fmla="*/ 765175 h 1089025"/>
                <a:gd name="connsiteX1" fmla="*/ 40481 w 123031"/>
                <a:gd name="connsiteY1" fmla="*/ 1089025 h 1089025"/>
                <a:gd name="connsiteX2" fmla="*/ 123031 w 123031"/>
                <a:gd name="connsiteY2" fmla="*/ 219075 h 1089025"/>
                <a:gd name="connsiteX3" fmla="*/ 107156 w 123031"/>
                <a:gd name="connsiteY3" fmla="*/ 0 h 1089025"/>
                <a:gd name="connsiteX4" fmla="*/ 0 w 123031"/>
                <a:gd name="connsiteY4" fmla="*/ 765175 h 1089025"/>
                <a:gd name="connsiteX0" fmla="*/ 0 w 123031"/>
                <a:gd name="connsiteY0" fmla="*/ 838993 h 1162843"/>
                <a:gd name="connsiteX1" fmla="*/ 40481 w 123031"/>
                <a:gd name="connsiteY1" fmla="*/ 1162843 h 1162843"/>
                <a:gd name="connsiteX2" fmla="*/ 123031 w 123031"/>
                <a:gd name="connsiteY2" fmla="*/ 292893 h 1162843"/>
                <a:gd name="connsiteX3" fmla="*/ 100013 w 123031"/>
                <a:gd name="connsiteY3" fmla="*/ 0 h 1162843"/>
                <a:gd name="connsiteX4" fmla="*/ 0 w 123031"/>
                <a:gd name="connsiteY4" fmla="*/ 838993 h 1162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31" h="1162843">
                  <a:moveTo>
                    <a:pt x="0" y="838993"/>
                  </a:moveTo>
                  <a:lnTo>
                    <a:pt x="40481" y="1162843"/>
                  </a:lnTo>
                  <a:lnTo>
                    <a:pt x="123031" y="292893"/>
                  </a:lnTo>
                  <a:lnTo>
                    <a:pt x="100013" y="0"/>
                  </a:lnTo>
                  <a:lnTo>
                    <a:pt x="0" y="838993"/>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13" name="Group 12">
            <a:extLst>
              <a:ext uri="{FF2B5EF4-FFF2-40B4-BE49-F238E27FC236}">
                <a16:creationId xmlns:a16="http://schemas.microsoft.com/office/drawing/2014/main" id="{A54919D9-4BEE-1AA7-F7B8-EEF0AFB3174B}"/>
              </a:ext>
            </a:extLst>
          </p:cNvPr>
          <p:cNvGrpSpPr/>
          <p:nvPr/>
        </p:nvGrpSpPr>
        <p:grpSpPr>
          <a:xfrm>
            <a:off x="3194818" y="3074987"/>
            <a:ext cx="1892169" cy="1273174"/>
            <a:chOff x="1163767" y="3074987"/>
            <a:chExt cx="1892169" cy="1273174"/>
          </a:xfrm>
        </p:grpSpPr>
        <p:sp>
          <p:nvSpPr>
            <p:cNvPr id="14" name="Rectangle 2">
              <a:extLst>
                <a:ext uri="{FF2B5EF4-FFF2-40B4-BE49-F238E27FC236}">
                  <a16:creationId xmlns:a16="http://schemas.microsoft.com/office/drawing/2014/main" id="{B86C08D4-9354-9DAE-AA21-0E4041DF88BE}"/>
                </a:ext>
              </a:extLst>
            </p:cNvPr>
            <p:cNvSpPr/>
            <p:nvPr/>
          </p:nvSpPr>
          <p:spPr>
            <a:xfrm>
              <a:off x="1163767" y="3074987"/>
              <a:ext cx="1845735" cy="1015231"/>
            </a:xfrm>
            <a:custGeom>
              <a:avLst/>
              <a:gdLst>
                <a:gd name="connsiteX0" fmla="*/ 0 w 2281609"/>
                <a:gd name="connsiteY0" fmla="*/ 0 h 2005246"/>
                <a:gd name="connsiteX1" fmla="*/ 2281609 w 2281609"/>
                <a:gd name="connsiteY1" fmla="*/ 0 h 2005246"/>
                <a:gd name="connsiteX2" fmla="*/ 2281609 w 2281609"/>
                <a:gd name="connsiteY2" fmla="*/ 2005246 h 2005246"/>
                <a:gd name="connsiteX3" fmla="*/ 0 w 2281609"/>
                <a:gd name="connsiteY3" fmla="*/ 2005246 h 2005246"/>
                <a:gd name="connsiteX4" fmla="*/ 0 w 2281609"/>
                <a:gd name="connsiteY4" fmla="*/ 0 h 2005246"/>
                <a:gd name="connsiteX0" fmla="*/ 0 w 2281609"/>
                <a:gd name="connsiteY0" fmla="*/ 0 h 2005246"/>
                <a:gd name="connsiteX1" fmla="*/ 2281609 w 2281609"/>
                <a:gd name="connsiteY1" fmla="*/ 0 h 2005246"/>
                <a:gd name="connsiteX2" fmla="*/ 1764084 w 2281609"/>
                <a:gd name="connsiteY2" fmla="*/ 1998896 h 2005246"/>
                <a:gd name="connsiteX3" fmla="*/ 0 w 2281609"/>
                <a:gd name="connsiteY3" fmla="*/ 2005246 h 2005246"/>
                <a:gd name="connsiteX4" fmla="*/ 0 w 2281609"/>
                <a:gd name="connsiteY4" fmla="*/ 0 h 2005246"/>
                <a:gd name="connsiteX0" fmla="*/ 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0 w 2281609"/>
                <a:gd name="connsiteY4" fmla="*/ 0 h 2008421"/>
                <a:gd name="connsiteX0" fmla="*/ 1079500 w 2281609"/>
                <a:gd name="connsiteY0" fmla="*/ 584200 h 2008421"/>
                <a:gd name="connsiteX1" fmla="*/ 2281609 w 2281609"/>
                <a:gd name="connsiteY1" fmla="*/ 0 h 2008421"/>
                <a:gd name="connsiteX2" fmla="*/ 1754559 w 2281609"/>
                <a:gd name="connsiteY2" fmla="*/ 2008421 h 2008421"/>
                <a:gd name="connsiteX3" fmla="*/ 0 w 2281609"/>
                <a:gd name="connsiteY3" fmla="*/ 2005246 h 2008421"/>
                <a:gd name="connsiteX4" fmla="*/ 1079500 w 2281609"/>
                <a:gd name="connsiteY4" fmla="*/ 584200 h 2008421"/>
                <a:gd name="connsiteX0" fmla="*/ 83820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838200 w 2281609"/>
                <a:gd name="connsiteY4" fmla="*/ 0 h 2008421"/>
                <a:gd name="connsiteX0" fmla="*/ 831850 w 2275259"/>
                <a:gd name="connsiteY0" fmla="*/ 0 h 2008421"/>
                <a:gd name="connsiteX1" fmla="*/ 2275259 w 2275259"/>
                <a:gd name="connsiteY1" fmla="*/ 0 h 2008421"/>
                <a:gd name="connsiteX2" fmla="*/ 1748209 w 2275259"/>
                <a:gd name="connsiteY2" fmla="*/ 2008421 h 2008421"/>
                <a:gd name="connsiteX3" fmla="*/ 0 w 2275259"/>
                <a:gd name="connsiteY3" fmla="*/ 1979846 h 2008421"/>
                <a:gd name="connsiteX4" fmla="*/ 831850 w 2275259"/>
                <a:gd name="connsiteY4" fmla="*/ 0 h 2008421"/>
                <a:gd name="connsiteX0" fmla="*/ 831850 w 2275259"/>
                <a:gd name="connsiteY0" fmla="*/ 0 h 1979846"/>
                <a:gd name="connsiteX1" fmla="*/ 2275259 w 2275259"/>
                <a:gd name="connsiteY1" fmla="*/ 0 h 1979846"/>
                <a:gd name="connsiteX2" fmla="*/ 1745034 w 2275259"/>
                <a:gd name="connsiteY2" fmla="*/ 1979846 h 1979846"/>
                <a:gd name="connsiteX3" fmla="*/ 0 w 2275259"/>
                <a:gd name="connsiteY3" fmla="*/ 1979846 h 1979846"/>
                <a:gd name="connsiteX4" fmla="*/ 831850 w 2275259"/>
                <a:gd name="connsiteY4" fmla="*/ 0 h 1979846"/>
                <a:gd name="connsiteX0" fmla="*/ 831850 w 2281609"/>
                <a:gd name="connsiteY0" fmla="*/ 0 h 1979846"/>
                <a:gd name="connsiteX1" fmla="*/ 2281609 w 2281609"/>
                <a:gd name="connsiteY1" fmla="*/ 0 h 1979846"/>
                <a:gd name="connsiteX2" fmla="*/ 1745034 w 2281609"/>
                <a:gd name="connsiteY2" fmla="*/ 1979846 h 1979846"/>
                <a:gd name="connsiteX3" fmla="*/ 0 w 2281609"/>
                <a:gd name="connsiteY3" fmla="*/ 1979846 h 1979846"/>
                <a:gd name="connsiteX4" fmla="*/ 831850 w 2281609"/>
                <a:gd name="connsiteY4" fmla="*/ 0 h 1979846"/>
                <a:gd name="connsiteX0" fmla="*/ 831850 w 2300522"/>
                <a:gd name="connsiteY0" fmla="*/ 4701 h 1984547"/>
                <a:gd name="connsiteX1" fmla="*/ 2300522 w 2300522"/>
                <a:gd name="connsiteY1" fmla="*/ 0 h 1984547"/>
                <a:gd name="connsiteX2" fmla="*/ 1745034 w 2300522"/>
                <a:gd name="connsiteY2" fmla="*/ 1984547 h 1984547"/>
                <a:gd name="connsiteX3" fmla="*/ 0 w 2300522"/>
                <a:gd name="connsiteY3" fmla="*/ 1984547 h 1984547"/>
                <a:gd name="connsiteX4" fmla="*/ 831850 w 2300522"/>
                <a:gd name="connsiteY4" fmla="*/ 4701 h 1984547"/>
                <a:gd name="connsiteX0" fmla="*/ 340120 w 2300522"/>
                <a:gd name="connsiteY0" fmla="*/ 1424344 h 1984547"/>
                <a:gd name="connsiteX1" fmla="*/ 2300522 w 2300522"/>
                <a:gd name="connsiteY1" fmla="*/ 0 h 1984547"/>
                <a:gd name="connsiteX2" fmla="*/ 1745034 w 2300522"/>
                <a:gd name="connsiteY2" fmla="*/ 1984547 h 1984547"/>
                <a:gd name="connsiteX3" fmla="*/ 0 w 2300522"/>
                <a:gd name="connsiteY3" fmla="*/ 1984547 h 1984547"/>
                <a:gd name="connsiteX4" fmla="*/ 340120 w 2300522"/>
                <a:gd name="connsiteY4" fmla="*/ 1424344 h 1984547"/>
                <a:gd name="connsiteX0" fmla="*/ 278653 w 2300522"/>
                <a:gd name="connsiteY0" fmla="*/ 982468 h 1984547"/>
                <a:gd name="connsiteX1" fmla="*/ 2300522 w 2300522"/>
                <a:gd name="connsiteY1" fmla="*/ 0 h 1984547"/>
                <a:gd name="connsiteX2" fmla="*/ 1745034 w 2300522"/>
                <a:gd name="connsiteY2" fmla="*/ 1984547 h 1984547"/>
                <a:gd name="connsiteX3" fmla="*/ 0 w 2300522"/>
                <a:gd name="connsiteY3" fmla="*/ 1984547 h 1984547"/>
                <a:gd name="connsiteX4" fmla="*/ 278653 w 2300522"/>
                <a:gd name="connsiteY4" fmla="*/ 982468 h 1984547"/>
                <a:gd name="connsiteX0" fmla="*/ 278653 w 1745034"/>
                <a:gd name="connsiteY0" fmla="*/ 18804 h 1020883"/>
                <a:gd name="connsiteX1" fmla="*/ 1397440 w 1745034"/>
                <a:gd name="connsiteY1" fmla="*/ 0 h 1020883"/>
                <a:gd name="connsiteX2" fmla="*/ 1745034 w 1745034"/>
                <a:gd name="connsiteY2" fmla="*/ 1020883 h 1020883"/>
                <a:gd name="connsiteX3" fmla="*/ 0 w 1745034"/>
                <a:gd name="connsiteY3" fmla="*/ 1020883 h 1020883"/>
                <a:gd name="connsiteX4" fmla="*/ 278653 w 1745034"/>
                <a:gd name="connsiteY4" fmla="*/ 18804 h 1020883"/>
                <a:gd name="connsiteX0" fmla="*/ 278653 w 1832433"/>
                <a:gd name="connsiteY0" fmla="*/ 0 h 1002079"/>
                <a:gd name="connsiteX1" fmla="*/ 1832433 w 1832433"/>
                <a:gd name="connsiteY1" fmla="*/ 4701 h 1002079"/>
                <a:gd name="connsiteX2" fmla="*/ 1745034 w 1832433"/>
                <a:gd name="connsiteY2" fmla="*/ 1002079 h 1002079"/>
                <a:gd name="connsiteX3" fmla="*/ 0 w 1832433"/>
                <a:gd name="connsiteY3" fmla="*/ 1002079 h 1002079"/>
                <a:gd name="connsiteX4" fmla="*/ 278653 w 1832433"/>
                <a:gd name="connsiteY4" fmla="*/ 0 h 100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433" h="1002079">
                  <a:moveTo>
                    <a:pt x="278653" y="0"/>
                  </a:moveTo>
                  <a:lnTo>
                    <a:pt x="1832433" y="4701"/>
                  </a:lnTo>
                  <a:lnTo>
                    <a:pt x="1745034" y="1002079"/>
                  </a:lnTo>
                  <a:lnTo>
                    <a:pt x="0" y="1002079"/>
                  </a:lnTo>
                  <a:lnTo>
                    <a:pt x="27865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2">
              <a:extLst>
                <a:ext uri="{FF2B5EF4-FFF2-40B4-BE49-F238E27FC236}">
                  <a16:creationId xmlns:a16="http://schemas.microsoft.com/office/drawing/2014/main" id="{380BA4A7-F25C-FDFB-6FA4-BDC44E4959DF}"/>
                </a:ext>
              </a:extLst>
            </p:cNvPr>
            <p:cNvSpPr/>
            <p:nvPr/>
          </p:nvSpPr>
          <p:spPr>
            <a:xfrm>
              <a:off x="1177800" y="4087737"/>
              <a:ext cx="1777404" cy="256729"/>
            </a:xfrm>
            <a:custGeom>
              <a:avLst/>
              <a:gdLst>
                <a:gd name="connsiteX0" fmla="*/ 0 w 1728192"/>
                <a:gd name="connsiteY0" fmla="*/ 0 h 144016"/>
                <a:gd name="connsiteX1" fmla="*/ 1728192 w 1728192"/>
                <a:gd name="connsiteY1" fmla="*/ 0 h 144016"/>
                <a:gd name="connsiteX2" fmla="*/ 1728192 w 1728192"/>
                <a:gd name="connsiteY2" fmla="*/ 144016 h 144016"/>
                <a:gd name="connsiteX3" fmla="*/ 0 w 1728192"/>
                <a:gd name="connsiteY3" fmla="*/ 144016 h 144016"/>
                <a:gd name="connsiteX4" fmla="*/ 0 w 1728192"/>
                <a:gd name="connsiteY4" fmla="*/ 0 h 144016"/>
                <a:gd name="connsiteX0" fmla="*/ 0 w 1772642"/>
                <a:gd name="connsiteY0" fmla="*/ 0 h 169416"/>
                <a:gd name="connsiteX1" fmla="*/ 1772642 w 1772642"/>
                <a:gd name="connsiteY1" fmla="*/ 25400 h 169416"/>
                <a:gd name="connsiteX2" fmla="*/ 1772642 w 1772642"/>
                <a:gd name="connsiteY2" fmla="*/ 169416 h 169416"/>
                <a:gd name="connsiteX3" fmla="*/ 44450 w 1772642"/>
                <a:gd name="connsiteY3" fmla="*/ 169416 h 169416"/>
                <a:gd name="connsiteX4" fmla="*/ 0 w 1772642"/>
                <a:gd name="connsiteY4" fmla="*/ 0 h 169416"/>
                <a:gd name="connsiteX0" fmla="*/ 0 w 1772642"/>
                <a:gd name="connsiteY0" fmla="*/ 0 h 169416"/>
                <a:gd name="connsiteX1" fmla="*/ 1740892 w 1772642"/>
                <a:gd name="connsiteY1" fmla="*/ 0 h 169416"/>
                <a:gd name="connsiteX2" fmla="*/ 1772642 w 1772642"/>
                <a:gd name="connsiteY2" fmla="*/ 169416 h 169416"/>
                <a:gd name="connsiteX3" fmla="*/ 44450 w 1772642"/>
                <a:gd name="connsiteY3" fmla="*/ 169416 h 169416"/>
                <a:gd name="connsiteX4" fmla="*/ 0 w 1772642"/>
                <a:gd name="connsiteY4" fmla="*/ 0 h 169416"/>
                <a:gd name="connsiteX0" fmla="*/ 0 w 1791692"/>
                <a:gd name="connsiteY0" fmla="*/ 0 h 169416"/>
                <a:gd name="connsiteX1" fmla="*/ 1740892 w 1791692"/>
                <a:gd name="connsiteY1" fmla="*/ 0 h 169416"/>
                <a:gd name="connsiteX2" fmla="*/ 1791692 w 1791692"/>
                <a:gd name="connsiteY2" fmla="*/ 147191 h 169416"/>
                <a:gd name="connsiteX3" fmla="*/ 44450 w 1791692"/>
                <a:gd name="connsiteY3" fmla="*/ 169416 h 169416"/>
                <a:gd name="connsiteX4" fmla="*/ 0 w 1791692"/>
                <a:gd name="connsiteY4" fmla="*/ 0 h 169416"/>
                <a:gd name="connsiteX0" fmla="*/ 0 w 1791692"/>
                <a:gd name="connsiteY0" fmla="*/ 0 h 147191"/>
                <a:gd name="connsiteX1" fmla="*/ 1740892 w 1791692"/>
                <a:gd name="connsiteY1" fmla="*/ 0 h 147191"/>
                <a:gd name="connsiteX2" fmla="*/ 1791692 w 1791692"/>
                <a:gd name="connsiteY2" fmla="*/ 147191 h 147191"/>
                <a:gd name="connsiteX3" fmla="*/ 57150 w 1791692"/>
                <a:gd name="connsiteY3" fmla="*/ 932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25400 w 1791692"/>
                <a:gd name="connsiteY3" fmla="*/ 1440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175419 w 1791692"/>
                <a:gd name="connsiteY3" fmla="*/ 82103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44450 w 1791692"/>
                <a:gd name="connsiteY3" fmla="*/ 144016 h 147191"/>
                <a:gd name="connsiteX4" fmla="*/ 0 w 1791692"/>
                <a:gd name="connsiteY4" fmla="*/ 0 h 147191"/>
                <a:gd name="connsiteX0" fmla="*/ 0 w 1791692"/>
                <a:gd name="connsiteY0" fmla="*/ 107950 h 255141"/>
                <a:gd name="connsiteX1" fmla="*/ 1683742 w 1791692"/>
                <a:gd name="connsiteY1" fmla="*/ 0 h 255141"/>
                <a:gd name="connsiteX2" fmla="*/ 1791692 w 1791692"/>
                <a:gd name="connsiteY2" fmla="*/ 255141 h 255141"/>
                <a:gd name="connsiteX3" fmla="*/ 44450 w 1791692"/>
                <a:gd name="connsiteY3" fmla="*/ 251966 h 255141"/>
                <a:gd name="connsiteX4" fmla="*/ 0 w 1791692"/>
                <a:gd name="connsiteY4" fmla="*/ 107950 h 255141"/>
                <a:gd name="connsiteX0" fmla="*/ 0 w 1839317"/>
                <a:gd name="connsiteY0" fmla="*/ 0 h 255141"/>
                <a:gd name="connsiteX1" fmla="*/ 1731367 w 1839317"/>
                <a:gd name="connsiteY1" fmla="*/ 0 h 255141"/>
                <a:gd name="connsiteX2" fmla="*/ 1839317 w 1839317"/>
                <a:gd name="connsiteY2" fmla="*/ 255141 h 255141"/>
                <a:gd name="connsiteX3" fmla="*/ 92075 w 1839317"/>
                <a:gd name="connsiteY3" fmla="*/ 251966 h 255141"/>
                <a:gd name="connsiteX4" fmla="*/ 0 w 1839317"/>
                <a:gd name="connsiteY4" fmla="*/ 0 h 255141"/>
                <a:gd name="connsiteX0" fmla="*/ 0 w 1777404"/>
                <a:gd name="connsiteY0" fmla="*/ 0 h 255141"/>
                <a:gd name="connsiteX1" fmla="*/ 1731367 w 1777404"/>
                <a:gd name="connsiteY1" fmla="*/ 0 h 255141"/>
                <a:gd name="connsiteX2" fmla="*/ 1777404 w 1777404"/>
                <a:gd name="connsiteY2" fmla="*/ 255141 h 255141"/>
                <a:gd name="connsiteX3" fmla="*/ 92075 w 1777404"/>
                <a:gd name="connsiteY3" fmla="*/ 251966 h 255141"/>
                <a:gd name="connsiteX4" fmla="*/ 0 w 1777404"/>
                <a:gd name="connsiteY4" fmla="*/ 0 h 255141"/>
                <a:gd name="connsiteX0" fmla="*/ 0 w 1777404"/>
                <a:gd name="connsiteY0" fmla="*/ 0 h 256729"/>
                <a:gd name="connsiteX1" fmla="*/ 1731367 w 1777404"/>
                <a:gd name="connsiteY1" fmla="*/ 0 h 256729"/>
                <a:gd name="connsiteX2" fmla="*/ 1777404 w 1777404"/>
                <a:gd name="connsiteY2" fmla="*/ 255141 h 256729"/>
                <a:gd name="connsiteX3" fmla="*/ 34925 w 1777404"/>
                <a:gd name="connsiteY3" fmla="*/ 256729 h 256729"/>
                <a:gd name="connsiteX4" fmla="*/ 0 w 1777404"/>
                <a:gd name="connsiteY4" fmla="*/ 0 h 25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7404" h="256729">
                  <a:moveTo>
                    <a:pt x="0" y="0"/>
                  </a:moveTo>
                  <a:lnTo>
                    <a:pt x="1731367" y="0"/>
                  </a:lnTo>
                  <a:lnTo>
                    <a:pt x="1777404" y="255141"/>
                  </a:lnTo>
                  <a:lnTo>
                    <a:pt x="34925" y="256729"/>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Freeform: Shape 25">
              <a:extLst>
                <a:ext uri="{FF2B5EF4-FFF2-40B4-BE49-F238E27FC236}">
                  <a16:creationId xmlns:a16="http://schemas.microsoft.com/office/drawing/2014/main" id="{5FDD7269-3A5C-2B22-63A1-3BB8AE364DF9}"/>
                </a:ext>
              </a:extLst>
            </p:cNvPr>
            <p:cNvSpPr/>
            <p:nvPr/>
          </p:nvSpPr>
          <p:spPr>
            <a:xfrm>
              <a:off x="2905917" y="3074987"/>
              <a:ext cx="150019" cy="1273174"/>
            </a:xfrm>
            <a:custGeom>
              <a:avLst/>
              <a:gdLst>
                <a:gd name="connsiteX0" fmla="*/ 0 w 350044"/>
                <a:gd name="connsiteY0" fmla="*/ 973931 h 1119187"/>
                <a:gd name="connsiteX1" fmla="*/ 52387 w 350044"/>
                <a:gd name="connsiteY1" fmla="*/ 1119187 h 1119187"/>
                <a:gd name="connsiteX2" fmla="*/ 83344 w 350044"/>
                <a:gd name="connsiteY2" fmla="*/ 1119187 h 1119187"/>
                <a:gd name="connsiteX3" fmla="*/ 350044 w 350044"/>
                <a:gd name="connsiteY3" fmla="*/ 66675 h 1119187"/>
                <a:gd name="connsiteX4" fmla="*/ 266700 w 350044"/>
                <a:gd name="connsiteY4" fmla="*/ 0 h 1119187"/>
                <a:gd name="connsiteX5" fmla="*/ 0 w 350044"/>
                <a:gd name="connsiteY5" fmla="*/ 973931 h 1119187"/>
                <a:gd name="connsiteX0" fmla="*/ 0 w 533400"/>
                <a:gd name="connsiteY0" fmla="*/ 1980406 h 2125662"/>
                <a:gd name="connsiteX1" fmla="*/ 52387 w 533400"/>
                <a:gd name="connsiteY1" fmla="*/ 2125662 h 2125662"/>
                <a:gd name="connsiteX2" fmla="*/ 83344 w 533400"/>
                <a:gd name="connsiteY2" fmla="*/ 2125662 h 2125662"/>
                <a:gd name="connsiteX3" fmla="*/ 350044 w 533400"/>
                <a:gd name="connsiteY3" fmla="*/ 1073150 h 2125662"/>
                <a:gd name="connsiteX4" fmla="*/ 533400 w 533400"/>
                <a:gd name="connsiteY4" fmla="*/ 0 h 2125662"/>
                <a:gd name="connsiteX5" fmla="*/ 0 w 533400"/>
                <a:gd name="connsiteY5" fmla="*/ 1980406 h 2125662"/>
                <a:gd name="connsiteX0" fmla="*/ 0 w 572294"/>
                <a:gd name="connsiteY0" fmla="*/ 1980406 h 2125662"/>
                <a:gd name="connsiteX1" fmla="*/ 52387 w 572294"/>
                <a:gd name="connsiteY1" fmla="*/ 2125662 h 2125662"/>
                <a:gd name="connsiteX2" fmla="*/ 83344 w 572294"/>
                <a:gd name="connsiteY2" fmla="*/ 2125662 h 2125662"/>
                <a:gd name="connsiteX3" fmla="*/ 572294 w 572294"/>
                <a:gd name="connsiteY3" fmla="*/ 234950 h 2125662"/>
                <a:gd name="connsiteX4" fmla="*/ 533400 w 572294"/>
                <a:gd name="connsiteY4" fmla="*/ 0 h 2125662"/>
                <a:gd name="connsiteX5" fmla="*/ 0 w 572294"/>
                <a:gd name="connsiteY5" fmla="*/ 1980406 h 2125662"/>
                <a:gd name="connsiteX0" fmla="*/ 0 w 626269"/>
                <a:gd name="connsiteY0" fmla="*/ 1859756 h 2125662"/>
                <a:gd name="connsiteX1" fmla="*/ 106362 w 626269"/>
                <a:gd name="connsiteY1" fmla="*/ 2125662 h 2125662"/>
                <a:gd name="connsiteX2" fmla="*/ 137319 w 626269"/>
                <a:gd name="connsiteY2" fmla="*/ 2125662 h 2125662"/>
                <a:gd name="connsiteX3" fmla="*/ 626269 w 626269"/>
                <a:gd name="connsiteY3" fmla="*/ 234950 h 2125662"/>
                <a:gd name="connsiteX4" fmla="*/ 587375 w 626269"/>
                <a:gd name="connsiteY4" fmla="*/ 0 h 2125662"/>
                <a:gd name="connsiteX5" fmla="*/ 0 w 626269"/>
                <a:gd name="connsiteY5" fmla="*/ 1859756 h 2125662"/>
                <a:gd name="connsiteX0" fmla="*/ 0 w 626269"/>
                <a:gd name="connsiteY0" fmla="*/ 1977231 h 2243137"/>
                <a:gd name="connsiteX1" fmla="*/ 106362 w 626269"/>
                <a:gd name="connsiteY1" fmla="*/ 2243137 h 2243137"/>
                <a:gd name="connsiteX2" fmla="*/ 137319 w 626269"/>
                <a:gd name="connsiteY2" fmla="*/ 2243137 h 2243137"/>
                <a:gd name="connsiteX3" fmla="*/ 626269 w 626269"/>
                <a:gd name="connsiteY3" fmla="*/ 352425 h 2243137"/>
                <a:gd name="connsiteX4" fmla="*/ 546100 w 626269"/>
                <a:gd name="connsiteY4" fmla="*/ 0 h 2243137"/>
                <a:gd name="connsiteX5" fmla="*/ 0 w 626269"/>
                <a:gd name="connsiteY5" fmla="*/ 1977231 h 2243137"/>
                <a:gd name="connsiteX0" fmla="*/ 0 w 626269"/>
                <a:gd name="connsiteY0" fmla="*/ 1993106 h 2259012"/>
                <a:gd name="connsiteX1" fmla="*/ 106362 w 626269"/>
                <a:gd name="connsiteY1" fmla="*/ 2259012 h 2259012"/>
                <a:gd name="connsiteX2" fmla="*/ 137319 w 626269"/>
                <a:gd name="connsiteY2" fmla="*/ 2259012 h 2259012"/>
                <a:gd name="connsiteX3" fmla="*/ 626269 w 626269"/>
                <a:gd name="connsiteY3" fmla="*/ 368300 h 2259012"/>
                <a:gd name="connsiteX4" fmla="*/ 568325 w 626269"/>
                <a:gd name="connsiteY4" fmla="*/ 0 h 2259012"/>
                <a:gd name="connsiteX5" fmla="*/ 0 w 626269"/>
                <a:gd name="connsiteY5" fmla="*/ 1993106 h 2259012"/>
                <a:gd name="connsiteX0" fmla="*/ 0 w 626269"/>
                <a:gd name="connsiteY0" fmla="*/ 1624806 h 1890712"/>
                <a:gd name="connsiteX1" fmla="*/ 106362 w 626269"/>
                <a:gd name="connsiteY1" fmla="*/ 1890712 h 1890712"/>
                <a:gd name="connsiteX2" fmla="*/ 137319 w 626269"/>
                <a:gd name="connsiteY2" fmla="*/ 1890712 h 1890712"/>
                <a:gd name="connsiteX3" fmla="*/ 626269 w 626269"/>
                <a:gd name="connsiteY3" fmla="*/ 0 h 1890712"/>
                <a:gd name="connsiteX4" fmla="*/ 101600 w 626269"/>
                <a:gd name="connsiteY4" fmla="*/ 622300 h 1890712"/>
                <a:gd name="connsiteX5" fmla="*/ 0 w 626269"/>
                <a:gd name="connsiteY5" fmla="*/ 1624806 h 1890712"/>
                <a:gd name="connsiteX0" fmla="*/ 0 w 154782"/>
                <a:gd name="connsiteY0" fmla="*/ 1002506 h 1268412"/>
                <a:gd name="connsiteX1" fmla="*/ 106362 w 154782"/>
                <a:gd name="connsiteY1" fmla="*/ 1268412 h 1268412"/>
                <a:gd name="connsiteX2" fmla="*/ 137319 w 154782"/>
                <a:gd name="connsiteY2" fmla="*/ 1268412 h 1268412"/>
                <a:gd name="connsiteX3" fmla="*/ 154782 w 154782"/>
                <a:gd name="connsiteY3" fmla="*/ 320675 h 1268412"/>
                <a:gd name="connsiteX4" fmla="*/ 101600 w 154782"/>
                <a:gd name="connsiteY4" fmla="*/ 0 h 1268412"/>
                <a:gd name="connsiteX5" fmla="*/ 0 w 154782"/>
                <a:gd name="connsiteY5" fmla="*/ 1002506 h 1268412"/>
                <a:gd name="connsiteX0" fmla="*/ 0 w 150019"/>
                <a:gd name="connsiteY0" fmla="*/ 1002506 h 1268412"/>
                <a:gd name="connsiteX1" fmla="*/ 106362 w 150019"/>
                <a:gd name="connsiteY1" fmla="*/ 1268412 h 1268412"/>
                <a:gd name="connsiteX2" fmla="*/ 137319 w 150019"/>
                <a:gd name="connsiteY2" fmla="*/ 1268412 h 1268412"/>
                <a:gd name="connsiteX3" fmla="*/ 150019 w 150019"/>
                <a:gd name="connsiteY3" fmla="*/ 334962 h 1268412"/>
                <a:gd name="connsiteX4" fmla="*/ 101600 w 150019"/>
                <a:gd name="connsiteY4" fmla="*/ 0 h 1268412"/>
                <a:gd name="connsiteX5" fmla="*/ 0 w 150019"/>
                <a:gd name="connsiteY5" fmla="*/ 1002506 h 1268412"/>
                <a:gd name="connsiteX0" fmla="*/ 0 w 150019"/>
                <a:gd name="connsiteY0" fmla="*/ 1002506 h 1268412"/>
                <a:gd name="connsiteX1" fmla="*/ 106362 w 150019"/>
                <a:gd name="connsiteY1" fmla="*/ 1268412 h 1268412"/>
                <a:gd name="connsiteX2" fmla="*/ 142082 w 150019"/>
                <a:gd name="connsiteY2" fmla="*/ 1082674 h 1268412"/>
                <a:gd name="connsiteX3" fmla="*/ 150019 w 150019"/>
                <a:gd name="connsiteY3" fmla="*/ 334962 h 1268412"/>
                <a:gd name="connsiteX4" fmla="*/ 101600 w 150019"/>
                <a:gd name="connsiteY4" fmla="*/ 0 h 1268412"/>
                <a:gd name="connsiteX5" fmla="*/ 0 w 150019"/>
                <a:gd name="connsiteY5" fmla="*/ 1002506 h 1268412"/>
                <a:gd name="connsiteX0" fmla="*/ 0 w 150019"/>
                <a:gd name="connsiteY0" fmla="*/ 1002506 h 1268412"/>
                <a:gd name="connsiteX1" fmla="*/ 106362 w 150019"/>
                <a:gd name="connsiteY1" fmla="*/ 1268412 h 1268412"/>
                <a:gd name="connsiteX2" fmla="*/ 150019 w 150019"/>
                <a:gd name="connsiteY2" fmla="*/ 334962 h 1268412"/>
                <a:gd name="connsiteX3" fmla="*/ 101600 w 150019"/>
                <a:gd name="connsiteY3" fmla="*/ 0 h 1268412"/>
                <a:gd name="connsiteX4" fmla="*/ 0 w 150019"/>
                <a:gd name="connsiteY4" fmla="*/ 1002506 h 1268412"/>
                <a:gd name="connsiteX0" fmla="*/ 0 w 150019"/>
                <a:gd name="connsiteY0" fmla="*/ 1002506 h 1120775"/>
                <a:gd name="connsiteX1" fmla="*/ 139700 w 150019"/>
                <a:gd name="connsiteY1" fmla="*/ 1120775 h 1120775"/>
                <a:gd name="connsiteX2" fmla="*/ 150019 w 150019"/>
                <a:gd name="connsiteY2" fmla="*/ 334962 h 1120775"/>
                <a:gd name="connsiteX3" fmla="*/ 101600 w 150019"/>
                <a:gd name="connsiteY3" fmla="*/ 0 h 1120775"/>
                <a:gd name="connsiteX4" fmla="*/ 0 w 150019"/>
                <a:gd name="connsiteY4" fmla="*/ 1002506 h 1120775"/>
                <a:gd name="connsiteX0" fmla="*/ 0 w 150019"/>
                <a:gd name="connsiteY0" fmla="*/ 1002506 h 1268412"/>
                <a:gd name="connsiteX1" fmla="*/ 44450 w 150019"/>
                <a:gd name="connsiteY1" fmla="*/ 1268412 h 1268412"/>
                <a:gd name="connsiteX2" fmla="*/ 150019 w 150019"/>
                <a:gd name="connsiteY2" fmla="*/ 334962 h 1268412"/>
                <a:gd name="connsiteX3" fmla="*/ 101600 w 150019"/>
                <a:gd name="connsiteY3" fmla="*/ 0 h 1268412"/>
                <a:gd name="connsiteX4" fmla="*/ 0 w 150019"/>
                <a:gd name="connsiteY4" fmla="*/ 1002506 h 1268412"/>
                <a:gd name="connsiteX0" fmla="*/ 0 w 150019"/>
                <a:gd name="connsiteY0" fmla="*/ 1002506 h 1273174"/>
                <a:gd name="connsiteX1" fmla="*/ 49213 w 150019"/>
                <a:gd name="connsiteY1" fmla="*/ 1273174 h 1273174"/>
                <a:gd name="connsiteX2" fmla="*/ 150019 w 150019"/>
                <a:gd name="connsiteY2" fmla="*/ 334962 h 1273174"/>
                <a:gd name="connsiteX3" fmla="*/ 101600 w 150019"/>
                <a:gd name="connsiteY3" fmla="*/ 0 h 1273174"/>
                <a:gd name="connsiteX4" fmla="*/ 0 w 150019"/>
                <a:gd name="connsiteY4" fmla="*/ 1002506 h 1273174"/>
                <a:gd name="connsiteX0" fmla="*/ 0 w 150019"/>
                <a:gd name="connsiteY0" fmla="*/ 1002506 h 1273174"/>
                <a:gd name="connsiteX1" fmla="*/ 49213 w 150019"/>
                <a:gd name="connsiteY1" fmla="*/ 1273174 h 1273174"/>
                <a:gd name="connsiteX2" fmla="*/ 150019 w 150019"/>
                <a:gd name="connsiteY2" fmla="*/ 330200 h 1273174"/>
                <a:gd name="connsiteX3" fmla="*/ 101600 w 150019"/>
                <a:gd name="connsiteY3" fmla="*/ 0 h 1273174"/>
                <a:gd name="connsiteX4" fmla="*/ 0 w 150019"/>
                <a:gd name="connsiteY4" fmla="*/ 1002506 h 1273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19" h="1273174">
                  <a:moveTo>
                    <a:pt x="0" y="1002506"/>
                  </a:moveTo>
                  <a:lnTo>
                    <a:pt x="49213" y="1273174"/>
                  </a:lnTo>
                  <a:lnTo>
                    <a:pt x="150019" y="330200"/>
                  </a:lnTo>
                  <a:lnTo>
                    <a:pt x="101600" y="0"/>
                  </a:lnTo>
                  <a:lnTo>
                    <a:pt x="0" y="1002506"/>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17" name="Group 16">
            <a:extLst>
              <a:ext uri="{FF2B5EF4-FFF2-40B4-BE49-F238E27FC236}">
                <a16:creationId xmlns:a16="http://schemas.microsoft.com/office/drawing/2014/main" id="{D64FCFAB-B2A4-77E0-B9A0-398070DE4027}"/>
              </a:ext>
            </a:extLst>
          </p:cNvPr>
          <p:cNvGrpSpPr/>
          <p:nvPr/>
        </p:nvGrpSpPr>
        <p:grpSpPr>
          <a:xfrm>
            <a:off x="5205217" y="2130424"/>
            <a:ext cx="1770800" cy="2322514"/>
            <a:chOff x="1163767" y="2130424"/>
            <a:chExt cx="1770800" cy="2322514"/>
          </a:xfrm>
        </p:grpSpPr>
        <p:sp>
          <p:nvSpPr>
            <p:cNvPr id="18" name="Rectangle 2">
              <a:extLst>
                <a:ext uri="{FF2B5EF4-FFF2-40B4-BE49-F238E27FC236}">
                  <a16:creationId xmlns:a16="http://schemas.microsoft.com/office/drawing/2014/main" id="{62F2DF02-703A-5935-910F-7D3885F83B2E}"/>
                </a:ext>
              </a:extLst>
            </p:cNvPr>
            <p:cNvSpPr/>
            <p:nvPr/>
          </p:nvSpPr>
          <p:spPr>
            <a:xfrm>
              <a:off x="1163767" y="2130424"/>
              <a:ext cx="1764052" cy="1966145"/>
            </a:xfrm>
            <a:custGeom>
              <a:avLst/>
              <a:gdLst>
                <a:gd name="connsiteX0" fmla="*/ 0 w 2281609"/>
                <a:gd name="connsiteY0" fmla="*/ 0 h 2005246"/>
                <a:gd name="connsiteX1" fmla="*/ 2281609 w 2281609"/>
                <a:gd name="connsiteY1" fmla="*/ 0 h 2005246"/>
                <a:gd name="connsiteX2" fmla="*/ 2281609 w 2281609"/>
                <a:gd name="connsiteY2" fmla="*/ 2005246 h 2005246"/>
                <a:gd name="connsiteX3" fmla="*/ 0 w 2281609"/>
                <a:gd name="connsiteY3" fmla="*/ 2005246 h 2005246"/>
                <a:gd name="connsiteX4" fmla="*/ 0 w 2281609"/>
                <a:gd name="connsiteY4" fmla="*/ 0 h 2005246"/>
                <a:gd name="connsiteX0" fmla="*/ 0 w 2281609"/>
                <a:gd name="connsiteY0" fmla="*/ 0 h 2005246"/>
                <a:gd name="connsiteX1" fmla="*/ 2281609 w 2281609"/>
                <a:gd name="connsiteY1" fmla="*/ 0 h 2005246"/>
                <a:gd name="connsiteX2" fmla="*/ 1764084 w 2281609"/>
                <a:gd name="connsiteY2" fmla="*/ 1998896 h 2005246"/>
                <a:gd name="connsiteX3" fmla="*/ 0 w 2281609"/>
                <a:gd name="connsiteY3" fmla="*/ 2005246 h 2005246"/>
                <a:gd name="connsiteX4" fmla="*/ 0 w 2281609"/>
                <a:gd name="connsiteY4" fmla="*/ 0 h 2005246"/>
                <a:gd name="connsiteX0" fmla="*/ 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0 w 2281609"/>
                <a:gd name="connsiteY4" fmla="*/ 0 h 2008421"/>
                <a:gd name="connsiteX0" fmla="*/ 1079500 w 2281609"/>
                <a:gd name="connsiteY0" fmla="*/ 584200 h 2008421"/>
                <a:gd name="connsiteX1" fmla="*/ 2281609 w 2281609"/>
                <a:gd name="connsiteY1" fmla="*/ 0 h 2008421"/>
                <a:gd name="connsiteX2" fmla="*/ 1754559 w 2281609"/>
                <a:gd name="connsiteY2" fmla="*/ 2008421 h 2008421"/>
                <a:gd name="connsiteX3" fmla="*/ 0 w 2281609"/>
                <a:gd name="connsiteY3" fmla="*/ 2005246 h 2008421"/>
                <a:gd name="connsiteX4" fmla="*/ 1079500 w 2281609"/>
                <a:gd name="connsiteY4" fmla="*/ 584200 h 2008421"/>
                <a:gd name="connsiteX0" fmla="*/ 83820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838200 w 2281609"/>
                <a:gd name="connsiteY4" fmla="*/ 0 h 2008421"/>
                <a:gd name="connsiteX0" fmla="*/ 831850 w 2275259"/>
                <a:gd name="connsiteY0" fmla="*/ 0 h 2008421"/>
                <a:gd name="connsiteX1" fmla="*/ 2275259 w 2275259"/>
                <a:gd name="connsiteY1" fmla="*/ 0 h 2008421"/>
                <a:gd name="connsiteX2" fmla="*/ 1748209 w 2275259"/>
                <a:gd name="connsiteY2" fmla="*/ 2008421 h 2008421"/>
                <a:gd name="connsiteX3" fmla="*/ 0 w 2275259"/>
                <a:gd name="connsiteY3" fmla="*/ 1979846 h 2008421"/>
                <a:gd name="connsiteX4" fmla="*/ 831850 w 2275259"/>
                <a:gd name="connsiteY4" fmla="*/ 0 h 2008421"/>
                <a:gd name="connsiteX0" fmla="*/ 831850 w 2275259"/>
                <a:gd name="connsiteY0" fmla="*/ 0 h 1979846"/>
                <a:gd name="connsiteX1" fmla="*/ 2275259 w 2275259"/>
                <a:gd name="connsiteY1" fmla="*/ 0 h 1979846"/>
                <a:gd name="connsiteX2" fmla="*/ 1745034 w 2275259"/>
                <a:gd name="connsiteY2" fmla="*/ 1979846 h 1979846"/>
                <a:gd name="connsiteX3" fmla="*/ 0 w 2275259"/>
                <a:gd name="connsiteY3" fmla="*/ 1979846 h 1979846"/>
                <a:gd name="connsiteX4" fmla="*/ 831850 w 2275259"/>
                <a:gd name="connsiteY4" fmla="*/ 0 h 1979846"/>
                <a:gd name="connsiteX0" fmla="*/ 831850 w 2281609"/>
                <a:gd name="connsiteY0" fmla="*/ 0 h 1979846"/>
                <a:gd name="connsiteX1" fmla="*/ 2281609 w 2281609"/>
                <a:gd name="connsiteY1" fmla="*/ 0 h 1979846"/>
                <a:gd name="connsiteX2" fmla="*/ 1745034 w 2281609"/>
                <a:gd name="connsiteY2" fmla="*/ 1979846 h 1979846"/>
                <a:gd name="connsiteX3" fmla="*/ 0 w 2281609"/>
                <a:gd name="connsiteY3" fmla="*/ 1979846 h 1979846"/>
                <a:gd name="connsiteX4" fmla="*/ 831850 w 2281609"/>
                <a:gd name="connsiteY4" fmla="*/ 0 h 1979846"/>
                <a:gd name="connsiteX0" fmla="*/ 831850 w 2300522"/>
                <a:gd name="connsiteY0" fmla="*/ 4701 h 1984547"/>
                <a:gd name="connsiteX1" fmla="*/ 2300522 w 2300522"/>
                <a:gd name="connsiteY1" fmla="*/ 0 h 1984547"/>
                <a:gd name="connsiteX2" fmla="*/ 1745034 w 2300522"/>
                <a:gd name="connsiteY2" fmla="*/ 1984547 h 1984547"/>
                <a:gd name="connsiteX3" fmla="*/ 0 w 2300522"/>
                <a:gd name="connsiteY3" fmla="*/ 1984547 h 1984547"/>
                <a:gd name="connsiteX4" fmla="*/ 831850 w 2300522"/>
                <a:gd name="connsiteY4" fmla="*/ 4701 h 1984547"/>
                <a:gd name="connsiteX0" fmla="*/ 163601 w 2300522"/>
                <a:gd name="connsiteY0" fmla="*/ 67379 h 1984547"/>
                <a:gd name="connsiteX1" fmla="*/ 2300522 w 2300522"/>
                <a:gd name="connsiteY1" fmla="*/ 0 h 1984547"/>
                <a:gd name="connsiteX2" fmla="*/ 1745034 w 2300522"/>
                <a:gd name="connsiteY2" fmla="*/ 1984547 h 1984547"/>
                <a:gd name="connsiteX3" fmla="*/ 0 w 2300522"/>
                <a:gd name="connsiteY3" fmla="*/ 1984547 h 1984547"/>
                <a:gd name="connsiteX4" fmla="*/ 163601 w 2300522"/>
                <a:gd name="connsiteY4" fmla="*/ 67379 h 1984547"/>
                <a:gd name="connsiteX0" fmla="*/ 163601 w 1745034"/>
                <a:gd name="connsiteY0" fmla="*/ 0 h 1917168"/>
                <a:gd name="connsiteX1" fmla="*/ 1184673 w 1745034"/>
                <a:gd name="connsiteY1" fmla="*/ 133189 h 1917168"/>
                <a:gd name="connsiteX2" fmla="*/ 1745034 w 1745034"/>
                <a:gd name="connsiteY2" fmla="*/ 1917168 h 1917168"/>
                <a:gd name="connsiteX3" fmla="*/ 0 w 1745034"/>
                <a:gd name="connsiteY3" fmla="*/ 1917168 h 1917168"/>
                <a:gd name="connsiteX4" fmla="*/ 163601 w 1745034"/>
                <a:gd name="connsiteY4" fmla="*/ 0 h 1917168"/>
                <a:gd name="connsiteX0" fmla="*/ 163601 w 1745034"/>
                <a:gd name="connsiteY0" fmla="*/ 17237 h 1934405"/>
                <a:gd name="connsiteX1" fmla="*/ 1607057 w 1745034"/>
                <a:gd name="connsiteY1" fmla="*/ 0 h 1934405"/>
                <a:gd name="connsiteX2" fmla="*/ 1745034 w 1745034"/>
                <a:gd name="connsiteY2" fmla="*/ 1934405 h 1934405"/>
                <a:gd name="connsiteX3" fmla="*/ 0 w 1745034"/>
                <a:gd name="connsiteY3" fmla="*/ 1934405 h 1934405"/>
                <a:gd name="connsiteX4" fmla="*/ 163601 w 1745034"/>
                <a:gd name="connsiteY4" fmla="*/ 17237 h 1934405"/>
                <a:gd name="connsiteX0" fmla="*/ 163601 w 1607057"/>
                <a:gd name="connsiteY0" fmla="*/ 17237 h 1934405"/>
                <a:gd name="connsiteX1" fmla="*/ 1607057 w 1607057"/>
                <a:gd name="connsiteY1" fmla="*/ 0 h 1934405"/>
                <a:gd name="connsiteX2" fmla="*/ 1335259 w 1607057"/>
                <a:gd name="connsiteY2" fmla="*/ 1921870 h 1934405"/>
                <a:gd name="connsiteX3" fmla="*/ 0 w 1607057"/>
                <a:gd name="connsiteY3" fmla="*/ 1934405 h 1934405"/>
                <a:gd name="connsiteX4" fmla="*/ 163601 w 1607057"/>
                <a:gd name="connsiteY4" fmla="*/ 17237 h 1934405"/>
                <a:gd name="connsiteX0" fmla="*/ 163601 w 1738730"/>
                <a:gd name="connsiteY0" fmla="*/ 17237 h 1934405"/>
                <a:gd name="connsiteX1" fmla="*/ 1607057 w 1738730"/>
                <a:gd name="connsiteY1" fmla="*/ 0 h 1934405"/>
                <a:gd name="connsiteX2" fmla="*/ 1738730 w 1738730"/>
                <a:gd name="connsiteY2" fmla="*/ 1928138 h 1934405"/>
                <a:gd name="connsiteX3" fmla="*/ 0 w 1738730"/>
                <a:gd name="connsiteY3" fmla="*/ 1934405 h 1934405"/>
                <a:gd name="connsiteX4" fmla="*/ 163601 w 1738730"/>
                <a:gd name="connsiteY4" fmla="*/ 17237 h 1934405"/>
                <a:gd name="connsiteX0" fmla="*/ 163601 w 1751338"/>
                <a:gd name="connsiteY0" fmla="*/ 17237 h 1940674"/>
                <a:gd name="connsiteX1" fmla="*/ 1607057 w 1751338"/>
                <a:gd name="connsiteY1" fmla="*/ 0 h 1940674"/>
                <a:gd name="connsiteX2" fmla="*/ 1751338 w 1751338"/>
                <a:gd name="connsiteY2" fmla="*/ 1940674 h 1940674"/>
                <a:gd name="connsiteX3" fmla="*/ 0 w 1751338"/>
                <a:gd name="connsiteY3" fmla="*/ 1934405 h 1940674"/>
                <a:gd name="connsiteX4" fmla="*/ 163601 w 1751338"/>
                <a:gd name="connsiteY4" fmla="*/ 17237 h 19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1338" h="1940674">
                  <a:moveTo>
                    <a:pt x="163601" y="17237"/>
                  </a:moveTo>
                  <a:lnTo>
                    <a:pt x="1607057" y="0"/>
                  </a:lnTo>
                  <a:lnTo>
                    <a:pt x="1751338" y="1940674"/>
                  </a:lnTo>
                  <a:lnTo>
                    <a:pt x="0" y="1934405"/>
                  </a:lnTo>
                  <a:lnTo>
                    <a:pt x="163601" y="1723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Rectangle 2">
              <a:extLst>
                <a:ext uri="{FF2B5EF4-FFF2-40B4-BE49-F238E27FC236}">
                  <a16:creationId xmlns:a16="http://schemas.microsoft.com/office/drawing/2014/main" id="{FB01B944-0702-9CFD-EEB9-B4ECC9C1E4C2}"/>
                </a:ext>
              </a:extLst>
            </p:cNvPr>
            <p:cNvSpPr/>
            <p:nvPr/>
          </p:nvSpPr>
          <p:spPr>
            <a:xfrm>
              <a:off x="1177800" y="4087738"/>
              <a:ext cx="1756767" cy="365200"/>
            </a:xfrm>
            <a:custGeom>
              <a:avLst/>
              <a:gdLst>
                <a:gd name="connsiteX0" fmla="*/ 0 w 1728192"/>
                <a:gd name="connsiteY0" fmla="*/ 0 h 144016"/>
                <a:gd name="connsiteX1" fmla="*/ 1728192 w 1728192"/>
                <a:gd name="connsiteY1" fmla="*/ 0 h 144016"/>
                <a:gd name="connsiteX2" fmla="*/ 1728192 w 1728192"/>
                <a:gd name="connsiteY2" fmla="*/ 144016 h 144016"/>
                <a:gd name="connsiteX3" fmla="*/ 0 w 1728192"/>
                <a:gd name="connsiteY3" fmla="*/ 144016 h 144016"/>
                <a:gd name="connsiteX4" fmla="*/ 0 w 1728192"/>
                <a:gd name="connsiteY4" fmla="*/ 0 h 144016"/>
                <a:gd name="connsiteX0" fmla="*/ 0 w 1772642"/>
                <a:gd name="connsiteY0" fmla="*/ 0 h 169416"/>
                <a:gd name="connsiteX1" fmla="*/ 1772642 w 1772642"/>
                <a:gd name="connsiteY1" fmla="*/ 25400 h 169416"/>
                <a:gd name="connsiteX2" fmla="*/ 1772642 w 1772642"/>
                <a:gd name="connsiteY2" fmla="*/ 169416 h 169416"/>
                <a:gd name="connsiteX3" fmla="*/ 44450 w 1772642"/>
                <a:gd name="connsiteY3" fmla="*/ 169416 h 169416"/>
                <a:gd name="connsiteX4" fmla="*/ 0 w 1772642"/>
                <a:gd name="connsiteY4" fmla="*/ 0 h 169416"/>
                <a:gd name="connsiteX0" fmla="*/ 0 w 1772642"/>
                <a:gd name="connsiteY0" fmla="*/ 0 h 169416"/>
                <a:gd name="connsiteX1" fmla="*/ 1740892 w 1772642"/>
                <a:gd name="connsiteY1" fmla="*/ 0 h 169416"/>
                <a:gd name="connsiteX2" fmla="*/ 1772642 w 1772642"/>
                <a:gd name="connsiteY2" fmla="*/ 169416 h 169416"/>
                <a:gd name="connsiteX3" fmla="*/ 44450 w 1772642"/>
                <a:gd name="connsiteY3" fmla="*/ 169416 h 169416"/>
                <a:gd name="connsiteX4" fmla="*/ 0 w 1772642"/>
                <a:gd name="connsiteY4" fmla="*/ 0 h 169416"/>
                <a:gd name="connsiteX0" fmla="*/ 0 w 1791692"/>
                <a:gd name="connsiteY0" fmla="*/ 0 h 169416"/>
                <a:gd name="connsiteX1" fmla="*/ 1740892 w 1791692"/>
                <a:gd name="connsiteY1" fmla="*/ 0 h 169416"/>
                <a:gd name="connsiteX2" fmla="*/ 1791692 w 1791692"/>
                <a:gd name="connsiteY2" fmla="*/ 147191 h 169416"/>
                <a:gd name="connsiteX3" fmla="*/ 44450 w 1791692"/>
                <a:gd name="connsiteY3" fmla="*/ 169416 h 169416"/>
                <a:gd name="connsiteX4" fmla="*/ 0 w 1791692"/>
                <a:gd name="connsiteY4" fmla="*/ 0 h 169416"/>
                <a:gd name="connsiteX0" fmla="*/ 0 w 1791692"/>
                <a:gd name="connsiteY0" fmla="*/ 0 h 147191"/>
                <a:gd name="connsiteX1" fmla="*/ 1740892 w 1791692"/>
                <a:gd name="connsiteY1" fmla="*/ 0 h 147191"/>
                <a:gd name="connsiteX2" fmla="*/ 1791692 w 1791692"/>
                <a:gd name="connsiteY2" fmla="*/ 147191 h 147191"/>
                <a:gd name="connsiteX3" fmla="*/ 57150 w 1791692"/>
                <a:gd name="connsiteY3" fmla="*/ 932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25400 w 1791692"/>
                <a:gd name="connsiteY3" fmla="*/ 1440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175419 w 1791692"/>
                <a:gd name="connsiteY3" fmla="*/ 82103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44450 w 1791692"/>
                <a:gd name="connsiteY3" fmla="*/ 144016 h 147191"/>
                <a:gd name="connsiteX4" fmla="*/ 0 w 1791692"/>
                <a:gd name="connsiteY4" fmla="*/ 0 h 147191"/>
                <a:gd name="connsiteX0" fmla="*/ 0 w 1791692"/>
                <a:gd name="connsiteY0" fmla="*/ 107950 h 255141"/>
                <a:gd name="connsiteX1" fmla="*/ 1683742 w 1791692"/>
                <a:gd name="connsiteY1" fmla="*/ 0 h 255141"/>
                <a:gd name="connsiteX2" fmla="*/ 1791692 w 1791692"/>
                <a:gd name="connsiteY2" fmla="*/ 255141 h 255141"/>
                <a:gd name="connsiteX3" fmla="*/ 44450 w 1791692"/>
                <a:gd name="connsiteY3" fmla="*/ 251966 h 255141"/>
                <a:gd name="connsiteX4" fmla="*/ 0 w 1791692"/>
                <a:gd name="connsiteY4" fmla="*/ 107950 h 255141"/>
                <a:gd name="connsiteX0" fmla="*/ 0 w 1839317"/>
                <a:gd name="connsiteY0" fmla="*/ 0 h 255141"/>
                <a:gd name="connsiteX1" fmla="*/ 1731367 w 1839317"/>
                <a:gd name="connsiteY1" fmla="*/ 0 h 255141"/>
                <a:gd name="connsiteX2" fmla="*/ 1839317 w 1839317"/>
                <a:gd name="connsiteY2" fmla="*/ 255141 h 255141"/>
                <a:gd name="connsiteX3" fmla="*/ 92075 w 1839317"/>
                <a:gd name="connsiteY3" fmla="*/ 251966 h 255141"/>
                <a:gd name="connsiteX4" fmla="*/ 0 w 1839317"/>
                <a:gd name="connsiteY4" fmla="*/ 0 h 255141"/>
                <a:gd name="connsiteX0" fmla="*/ 0 w 1839317"/>
                <a:gd name="connsiteY0" fmla="*/ 0 h 258316"/>
                <a:gd name="connsiteX1" fmla="*/ 1731367 w 1839317"/>
                <a:gd name="connsiteY1" fmla="*/ 0 h 258316"/>
                <a:gd name="connsiteX2" fmla="*/ 1839317 w 1839317"/>
                <a:gd name="connsiteY2" fmla="*/ 255141 h 258316"/>
                <a:gd name="connsiteX3" fmla="*/ 9525 w 1839317"/>
                <a:gd name="connsiteY3" fmla="*/ 258316 h 258316"/>
                <a:gd name="connsiteX4" fmla="*/ 0 w 1839317"/>
                <a:gd name="connsiteY4" fmla="*/ 0 h 258316"/>
                <a:gd name="connsiteX0" fmla="*/ 0 w 1731367"/>
                <a:gd name="connsiteY0" fmla="*/ 0 h 258316"/>
                <a:gd name="connsiteX1" fmla="*/ 1731367 w 1731367"/>
                <a:gd name="connsiteY1" fmla="*/ 0 h 258316"/>
                <a:gd name="connsiteX2" fmla="*/ 1496417 w 1731367"/>
                <a:gd name="connsiteY2" fmla="*/ 229741 h 258316"/>
                <a:gd name="connsiteX3" fmla="*/ 9525 w 1731367"/>
                <a:gd name="connsiteY3" fmla="*/ 258316 h 258316"/>
                <a:gd name="connsiteX4" fmla="*/ 0 w 1731367"/>
                <a:gd name="connsiteY4" fmla="*/ 0 h 258316"/>
                <a:gd name="connsiteX0" fmla="*/ 0 w 1731367"/>
                <a:gd name="connsiteY0" fmla="*/ 0 h 258316"/>
                <a:gd name="connsiteX1" fmla="*/ 1731367 w 1731367"/>
                <a:gd name="connsiteY1" fmla="*/ 0 h 258316"/>
                <a:gd name="connsiteX2" fmla="*/ 1705967 w 1731367"/>
                <a:gd name="connsiteY2" fmla="*/ 242441 h 258316"/>
                <a:gd name="connsiteX3" fmla="*/ 9525 w 1731367"/>
                <a:gd name="connsiteY3" fmla="*/ 258316 h 258316"/>
                <a:gd name="connsiteX4" fmla="*/ 0 w 1731367"/>
                <a:gd name="connsiteY4" fmla="*/ 0 h 258316"/>
                <a:gd name="connsiteX0" fmla="*/ 0 w 1731367"/>
                <a:gd name="connsiteY0" fmla="*/ 0 h 258316"/>
                <a:gd name="connsiteX1" fmla="*/ 1731367 w 1731367"/>
                <a:gd name="connsiteY1" fmla="*/ 0 h 258316"/>
                <a:gd name="connsiteX2" fmla="*/ 1731367 w 1731367"/>
                <a:gd name="connsiteY2" fmla="*/ 248791 h 258316"/>
                <a:gd name="connsiteX3" fmla="*/ 9525 w 1731367"/>
                <a:gd name="connsiteY3" fmla="*/ 258316 h 258316"/>
                <a:gd name="connsiteX4" fmla="*/ 0 w 1731367"/>
                <a:gd name="connsiteY4" fmla="*/ 0 h 258316"/>
                <a:gd name="connsiteX0" fmla="*/ 0 w 1756767"/>
                <a:gd name="connsiteY0" fmla="*/ 0 h 258316"/>
                <a:gd name="connsiteX1" fmla="*/ 1756767 w 1756767"/>
                <a:gd name="connsiteY1" fmla="*/ 0 h 258316"/>
                <a:gd name="connsiteX2" fmla="*/ 1731367 w 1756767"/>
                <a:gd name="connsiteY2" fmla="*/ 248791 h 258316"/>
                <a:gd name="connsiteX3" fmla="*/ 9525 w 1756767"/>
                <a:gd name="connsiteY3" fmla="*/ 258316 h 258316"/>
                <a:gd name="connsiteX4" fmla="*/ 0 w 1756767"/>
                <a:gd name="connsiteY4" fmla="*/ 0 h 258316"/>
                <a:gd name="connsiteX0" fmla="*/ 0 w 1756767"/>
                <a:gd name="connsiteY0" fmla="*/ 0 h 258316"/>
                <a:gd name="connsiteX1" fmla="*/ 1756767 w 1756767"/>
                <a:gd name="connsiteY1" fmla="*/ 0 h 258316"/>
                <a:gd name="connsiteX2" fmla="*/ 1731367 w 1756767"/>
                <a:gd name="connsiteY2" fmla="*/ 248791 h 258316"/>
                <a:gd name="connsiteX3" fmla="*/ 762450 w 1756767"/>
                <a:gd name="connsiteY3" fmla="*/ 255662 h 258316"/>
                <a:gd name="connsiteX4" fmla="*/ 9525 w 1756767"/>
                <a:gd name="connsiteY4" fmla="*/ 258316 h 258316"/>
                <a:gd name="connsiteX5" fmla="*/ 0 w 1756767"/>
                <a:gd name="connsiteY5" fmla="*/ 0 h 258316"/>
                <a:gd name="connsiteX0" fmla="*/ 0 w 1756767"/>
                <a:gd name="connsiteY0" fmla="*/ 0 h 258316"/>
                <a:gd name="connsiteX1" fmla="*/ 1756767 w 1756767"/>
                <a:gd name="connsiteY1" fmla="*/ 0 h 258316"/>
                <a:gd name="connsiteX2" fmla="*/ 1731367 w 1756767"/>
                <a:gd name="connsiteY2" fmla="*/ 248791 h 258316"/>
                <a:gd name="connsiteX3" fmla="*/ 1038675 w 1756767"/>
                <a:gd name="connsiteY3" fmla="*/ 255662 h 258316"/>
                <a:gd name="connsiteX4" fmla="*/ 762450 w 1756767"/>
                <a:gd name="connsiteY4" fmla="*/ 255662 h 258316"/>
                <a:gd name="connsiteX5" fmla="*/ 9525 w 1756767"/>
                <a:gd name="connsiteY5" fmla="*/ 258316 h 258316"/>
                <a:gd name="connsiteX6" fmla="*/ 0 w 1756767"/>
                <a:gd name="connsiteY6" fmla="*/ 0 h 258316"/>
                <a:gd name="connsiteX0" fmla="*/ 0 w 1756767"/>
                <a:gd name="connsiteY0" fmla="*/ 0 h 258316"/>
                <a:gd name="connsiteX1" fmla="*/ 1756767 w 1756767"/>
                <a:gd name="connsiteY1" fmla="*/ 0 h 258316"/>
                <a:gd name="connsiteX2" fmla="*/ 1731367 w 1756767"/>
                <a:gd name="connsiteY2" fmla="*/ 248791 h 258316"/>
                <a:gd name="connsiteX3" fmla="*/ 1038675 w 1756767"/>
                <a:gd name="connsiteY3" fmla="*/ 255662 h 258316"/>
                <a:gd name="connsiteX4" fmla="*/ 871988 w 1756767"/>
                <a:gd name="connsiteY4" fmla="*/ 250900 h 258316"/>
                <a:gd name="connsiteX5" fmla="*/ 762450 w 1756767"/>
                <a:gd name="connsiteY5" fmla="*/ 255662 h 258316"/>
                <a:gd name="connsiteX6" fmla="*/ 9525 w 1756767"/>
                <a:gd name="connsiteY6" fmla="*/ 258316 h 258316"/>
                <a:gd name="connsiteX7" fmla="*/ 0 w 1756767"/>
                <a:gd name="connsiteY7" fmla="*/ 0 h 258316"/>
                <a:gd name="connsiteX0" fmla="*/ 0 w 1756767"/>
                <a:gd name="connsiteY0" fmla="*/ 0 h 365200"/>
                <a:gd name="connsiteX1" fmla="*/ 1756767 w 1756767"/>
                <a:gd name="connsiteY1" fmla="*/ 0 h 365200"/>
                <a:gd name="connsiteX2" fmla="*/ 1731367 w 1756767"/>
                <a:gd name="connsiteY2" fmla="*/ 248791 h 365200"/>
                <a:gd name="connsiteX3" fmla="*/ 1038675 w 1756767"/>
                <a:gd name="connsiteY3" fmla="*/ 255662 h 365200"/>
                <a:gd name="connsiteX4" fmla="*/ 1033913 w 1756767"/>
                <a:gd name="connsiteY4" fmla="*/ 365200 h 365200"/>
                <a:gd name="connsiteX5" fmla="*/ 762450 w 1756767"/>
                <a:gd name="connsiteY5" fmla="*/ 255662 h 365200"/>
                <a:gd name="connsiteX6" fmla="*/ 9525 w 1756767"/>
                <a:gd name="connsiteY6" fmla="*/ 258316 h 365200"/>
                <a:gd name="connsiteX7" fmla="*/ 0 w 1756767"/>
                <a:gd name="connsiteY7" fmla="*/ 0 h 365200"/>
                <a:gd name="connsiteX0" fmla="*/ 0 w 1756767"/>
                <a:gd name="connsiteY0" fmla="*/ 0 h 365200"/>
                <a:gd name="connsiteX1" fmla="*/ 1756767 w 1756767"/>
                <a:gd name="connsiteY1" fmla="*/ 0 h 365200"/>
                <a:gd name="connsiteX2" fmla="*/ 1731367 w 1756767"/>
                <a:gd name="connsiteY2" fmla="*/ 248791 h 365200"/>
                <a:gd name="connsiteX3" fmla="*/ 1038675 w 1756767"/>
                <a:gd name="connsiteY3" fmla="*/ 255662 h 365200"/>
                <a:gd name="connsiteX4" fmla="*/ 1033913 w 1756767"/>
                <a:gd name="connsiteY4" fmla="*/ 365200 h 365200"/>
                <a:gd name="connsiteX5" fmla="*/ 886275 w 1756767"/>
                <a:gd name="connsiteY5" fmla="*/ 308050 h 365200"/>
                <a:gd name="connsiteX6" fmla="*/ 762450 w 1756767"/>
                <a:gd name="connsiteY6" fmla="*/ 255662 h 365200"/>
                <a:gd name="connsiteX7" fmla="*/ 9525 w 1756767"/>
                <a:gd name="connsiteY7" fmla="*/ 258316 h 365200"/>
                <a:gd name="connsiteX8" fmla="*/ 0 w 1756767"/>
                <a:gd name="connsiteY8" fmla="*/ 0 h 365200"/>
                <a:gd name="connsiteX0" fmla="*/ 0 w 1756767"/>
                <a:gd name="connsiteY0" fmla="*/ 0 h 365200"/>
                <a:gd name="connsiteX1" fmla="*/ 1756767 w 1756767"/>
                <a:gd name="connsiteY1" fmla="*/ 0 h 365200"/>
                <a:gd name="connsiteX2" fmla="*/ 1731367 w 1756767"/>
                <a:gd name="connsiteY2" fmla="*/ 248791 h 365200"/>
                <a:gd name="connsiteX3" fmla="*/ 1038675 w 1756767"/>
                <a:gd name="connsiteY3" fmla="*/ 255662 h 365200"/>
                <a:gd name="connsiteX4" fmla="*/ 1033913 w 1756767"/>
                <a:gd name="connsiteY4" fmla="*/ 365200 h 365200"/>
                <a:gd name="connsiteX5" fmla="*/ 767213 w 1756767"/>
                <a:gd name="connsiteY5" fmla="*/ 365200 h 365200"/>
                <a:gd name="connsiteX6" fmla="*/ 762450 w 1756767"/>
                <a:gd name="connsiteY6" fmla="*/ 255662 h 365200"/>
                <a:gd name="connsiteX7" fmla="*/ 9525 w 1756767"/>
                <a:gd name="connsiteY7" fmla="*/ 258316 h 365200"/>
                <a:gd name="connsiteX8" fmla="*/ 0 w 1756767"/>
                <a:gd name="connsiteY8" fmla="*/ 0 h 3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6767" h="365200">
                  <a:moveTo>
                    <a:pt x="0" y="0"/>
                  </a:moveTo>
                  <a:lnTo>
                    <a:pt x="1756767" y="0"/>
                  </a:lnTo>
                  <a:lnTo>
                    <a:pt x="1731367" y="248791"/>
                  </a:lnTo>
                  <a:lnTo>
                    <a:pt x="1038675" y="255662"/>
                  </a:lnTo>
                  <a:lnTo>
                    <a:pt x="1033913" y="365200"/>
                  </a:lnTo>
                  <a:lnTo>
                    <a:pt x="767213" y="365200"/>
                  </a:lnTo>
                  <a:lnTo>
                    <a:pt x="762450" y="255662"/>
                  </a:lnTo>
                  <a:lnTo>
                    <a:pt x="9525" y="25831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20" name="Group 19">
            <a:extLst>
              <a:ext uri="{FF2B5EF4-FFF2-40B4-BE49-F238E27FC236}">
                <a16:creationId xmlns:a16="http://schemas.microsoft.com/office/drawing/2014/main" id="{3375AD9A-0B11-4B93-8CB3-D9F835CC7FA1}"/>
              </a:ext>
            </a:extLst>
          </p:cNvPr>
          <p:cNvGrpSpPr/>
          <p:nvPr/>
        </p:nvGrpSpPr>
        <p:grpSpPr>
          <a:xfrm flipH="1">
            <a:off x="7006548" y="2143809"/>
            <a:ext cx="1729734" cy="1174066"/>
            <a:chOff x="3486149" y="2143809"/>
            <a:chExt cx="1685926" cy="1174066"/>
          </a:xfrm>
        </p:grpSpPr>
        <p:sp>
          <p:nvSpPr>
            <p:cNvPr id="21" name="Freeform: Shape 31">
              <a:extLst>
                <a:ext uri="{FF2B5EF4-FFF2-40B4-BE49-F238E27FC236}">
                  <a16:creationId xmlns:a16="http://schemas.microsoft.com/office/drawing/2014/main" id="{5DE89198-D6E4-2524-7491-9FC45F9A4A7C}"/>
                </a:ext>
              </a:extLst>
            </p:cNvPr>
            <p:cNvSpPr/>
            <p:nvPr/>
          </p:nvSpPr>
          <p:spPr>
            <a:xfrm>
              <a:off x="3486149" y="2990055"/>
              <a:ext cx="1603375" cy="327819"/>
            </a:xfrm>
            <a:custGeom>
              <a:avLst/>
              <a:gdLst>
                <a:gd name="connsiteX0" fmla="*/ 0 w 1593850"/>
                <a:gd name="connsiteY0" fmla="*/ 3175 h 247650"/>
                <a:gd name="connsiteX1" fmla="*/ 12700 w 1593850"/>
                <a:gd name="connsiteY1" fmla="*/ 88900 h 247650"/>
                <a:gd name="connsiteX2" fmla="*/ 1568450 w 1593850"/>
                <a:gd name="connsiteY2" fmla="*/ 92075 h 247650"/>
                <a:gd name="connsiteX3" fmla="*/ 1574800 w 1593850"/>
                <a:gd name="connsiteY3" fmla="*/ 247650 h 247650"/>
                <a:gd name="connsiteX4" fmla="*/ 1593850 w 1593850"/>
                <a:gd name="connsiteY4" fmla="*/ 247650 h 247650"/>
                <a:gd name="connsiteX5" fmla="*/ 1571625 w 1593850"/>
                <a:gd name="connsiteY5" fmla="*/ 0 h 247650"/>
                <a:gd name="connsiteX6" fmla="*/ 0 w 1593850"/>
                <a:gd name="connsiteY6" fmla="*/ 3175 h 247650"/>
                <a:gd name="connsiteX0" fmla="*/ 0 w 1603375"/>
                <a:gd name="connsiteY0" fmla="*/ 0 h 327819"/>
                <a:gd name="connsiteX1" fmla="*/ 22225 w 1603375"/>
                <a:gd name="connsiteY1" fmla="*/ 169069 h 327819"/>
                <a:gd name="connsiteX2" fmla="*/ 1577975 w 1603375"/>
                <a:gd name="connsiteY2" fmla="*/ 172244 h 327819"/>
                <a:gd name="connsiteX3" fmla="*/ 1584325 w 1603375"/>
                <a:gd name="connsiteY3" fmla="*/ 327819 h 327819"/>
                <a:gd name="connsiteX4" fmla="*/ 1603375 w 1603375"/>
                <a:gd name="connsiteY4" fmla="*/ 327819 h 327819"/>
                <a:gd name="connsiteX5" fmla="*/ 1581150 w 1603375"/>
                <a:gd name="connsiteY5" fmla="*/ 80169 h 327819"/>
                <a:gd name="connsiteX6" fmla="*/ 0 w 1603375"/>
                <a:gd name="connsiteY6" fmla="*/ 0 h 327819"/>
                <a:gd name="connsiteX0" fmla="*/ 0 w 1603375"/>
                <a:gd name="connsiteY0" fmla="*/ 0 h 327819"/>
                <a:gd name="connsiteX1" fmla="*/ 22225 w 1603375"/>
                <a:gd name="connsiteY1" fmla="*/ 169069 h 327819"/>
                <a:gd name="connsiteX2" fmla="*/ 1577975 w 1603375"/>
                <a:gd name="connsiteY2" fmla="*/ 172244 h 327819"/>
                <a:gd name="connsiteX3" fmla="*/ 1584325 w 1603375"/>
                <a:gd name="connsiteY3" fmla="*/ 327819 h 327819"/>
                <a:gd name="connsiteX4" fmla="*/ 1603375 w 1603375"/>
                <a:gd name="connsiteY4" fmla="*/ 327819 h 327819"/>
                <a:gd name="connsiteX5" fmla="*/ 1569244 w 1603375"/>
                <a:gd name="connsiteY5" fmla="*/ 1588 h 327819"/>
                <a:gd name="connsiteX6" fmla="*/ 0 w 1603375"/>
                <a:gd name="connsiteY6" fmla="*/ 0 h 32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3375" h="327819">
                  <a:moveTo>
                    <a:pt x="0" y="0"/>
                  </a:moveTo>
                  <a:lnTo>
                    <a:pt x="22225" y="169069"/>
                  </a:lnTo>
                  <a:lnTo>
                    <a:pt x="1577975" y="172244"/>
                  </a:lnTo>
                  <a:lnTo>
                    <a:pt x="1584325" y="327819"/>
                  </a:lnTo>
                  <a:lnTo>
                    <a:pt x="1603375" y="327819"/>
                  </a:lnTo>
                  <a:lnTo>
                    <a:pt x="1569244" y="1588"/>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Freeform: Shape 32">
              <a:extLst>
                <a:ext uri="{FF2B5EF4-FFF2-40B4-BE49-F238E27FC236}">
                  <a16:creationId xmlns:a16="http://schemas.microsoft.com/office/drawing/2014/main" id="{F411B0C1-8EAE-DCB7-EB71-D3032F7FBA02}"/>
                </a:ext>
              </a:extLst>
            </p:cNvPr>
            <p:cNvSpPr/>
            <p:nvPr/>
          </p:nvSpPr>
          <p:spPr>
            <a:xfrm>
              <a:off x="3486745" y="2143809"/>
              <a:ext cx="1660525" cy="850900"/>
            </a:xfrm>
            <a:custGeom>
              <a:avLst/>
              <a:gdLst>
                <a:gd name="connsiteX0" fmla="*/ 209550 w 1660525"/>
                <a:gd name="connsiteY0" fmla="*/ 0 h 850900"/>
                <a:gd name="connsiteX1" fmla="*/ 1660525 w 1660525"/>
                <a:gd name="connsiteY1" fmla="*/ 6350 h 850900"/>
                <a:gd name="connsiteX2" fmla="*/ 1568450 w 1660525"/>
                <a:gd name="connsiteY2" fmla="*/ 847725 h 850900"/>
                <a:gd name="connsiteX3" fmla="*/ 0 w 1660525"/>
                <a:gd name="connsiteY3" fmla="*/ 850900 h 850900"/>
                <a:gd name="connsiteX4" fmla="*/ 209550 w 1660525"/>
                <a:gd name="connsiteY4" fmla="*/ 0 h 85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525" h="850900">
                  <a:moveTo>
                    <a:pt x="209550" y="0"/>
                  </a:moveTo>
                  <a:lnTo>
                    <a:pt x="1660525" y="6350"/>
                  </a:lnTo>
                  <a:lnTo>
                    <a:pt x="1568450" y="847725"/>
                  </a:lnTo>
                  <a:lnTo>
                    <a:pt x="0" y="850900"/>
                  </a:lnTo>
                  <a:lnTo>
                    <a:pt x="20955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Freeform: Shape 33">
              <a:extLst>
                <a:ext uri="{FF2B5EF4-FFF2-40B4-BE49-F238E27FC236}">
                  <a16:creationId xmlns:a16="http://schemas.microsoft.com/office/drawing/2014/main" id="{74222F5F-FB5A-7106-8C04-9CC38EF7BE1D}"/>
                </a:ext>
              </a:extLst>
            </p:cNvPr>
            <p:cNvSpPr/>
            <p:nvPr/>
          </p:nvSpPr>
          <p:spPr>
            <a:xfrm>
              <a:off x="5049044" y="2155032"/>
              <a:ext cx="123031" cy="1162843"/>
            </a:xfrm>
            <a:custGeom>
              <a:avLst/>
              <a:gdLst>
                <a:gd name="connsiteX0" fmla="*/ 0 w 111125"/>
                <a:gd name="connsiteY0" fmla="*/ 841375 h 1089025"/>
                <a:gd name="connsiteX1" fmla="*/ 28575 w 111125"/>
                <a:gd name="connsiteY1" fmla="*/ 1089025 h 1089025"/>
                <a:gd name="connsiteX2" fmla="*/ 111125 w 111125"/>
                <a:gd name="connsiteY2" fmla="*/ 219075 h 1089025"/>
                <a:gd name="connsiteX3" fmla="*/ 95250 w 111125"/>
                <a:gd name="connsiteY3" fmla="*/ 0 h 1089025"/>
                <a:gd name="connsiteX4" fmla="*/ 0 w 111125"/>
                <a:gd name="connsiteY4" fmla="*/ 841375 h 1089025"/>
                <a:gd name="connsiteX0" fmla="*/ 0 w 123031"/>
                <a:gd name="connsiteY0" fmla="*/ 765175 h 1089025"/>
                <a:gd name="connsiteX1" fmla="*/ 40481 w 123031"/>
                <a:gd name="connsiteY1" fmla="*/ 1089025 h 1089025"/>
                <a:gd name="connsiteX2" fmla="*/ 123031 w 123031"/>
                <a:gd name="connsiteY2" fmla="*/ 219075 h 1089025"/>
                <a:gd name="connsiteX3" fmla="*/ 107156 w 123031"/>
                <a:gd name="connsiteY3" fmla="*/ 0 h 1089025"/>
                <a:gd name="connsiteX4" fmla="*/ 0 w 123031"/>
                <a:gd name="connsiteY4" fmla="*/ 765175 h 1089025"/>
                <a:gd name="connsiteX0" fmla="*/ 0 w 123031"/>
                <a:gd name="connsiteY0" fmla="*/ 838993 h 1162843"/>
                <a:gd name="connsiteX1" fmla="*/ 40481 w 123031"/>
                <a:gd name="connsiteY1" fmla="*/ 1162843 h 1162843"/>
                <a:gd name="connsiteX2" fmla="*/ 123031 w 123031"/>
                <a:gd name="connsiteY2" fmla="*/ 292893 h 1162843"/>
                <a:gd name="connsiteX3" fmla="*/ 100013 w 123031"/>
                <a:gd name="connsiteY3" fmla="*/ 0 h 1162843"/>
                <a:gd name="connsiteX4" fmla="*/ 0 w 123031"/>
                <a:gd name="connsiteY4" fmla="*/ 838993 h 1162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31" h="1162843">
                  <a:moveTo>
                    <a:pt x="0" y="838993"/>
                  </a:moveTo>
                  <a:lnTo>
                    <a:pt x="40481" y="1162843"/>
                  </a:lnTo>
                  <a:lnTo>
                    <a:pt x="123031" y="292893"/>
                  </a:lnTo>
                  <a:lnTo>
                    <a:pt x="100013" y="0"/>
                  </a:lnTo>
                  <a:lnTo>
                    <a:pt x="0" y="838993"/>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24" name="Group 23">
            <a:extLst>
              <a:ext uri="{FF2B5EF4-FFF2-40B4-BE49-F238E27FC236}">
                <a16:creationId xmlns:a16="http://schemas.microsoft.com/office/drawing/2014/main" id="{0BF59418-0F99-534A-9FA1-456A5FDEE70C}"/>
              </a:ext>
            </a:extLst>
          </p:cNvPr>
          <p:cNvGrpSpPr/>
          <p:nvPr/>
        </p:nvGrpSpPr>
        <p:grpSpPr>
          <a:xfrm flipH="1">
            <a:off x="7084962" y="3074987"/>
            <a:ext cx="1972964" cy="1273174"/>
            <a:chOff x="1163767" y="3074987"/>
            <a:chExt cx="1892169" cy="1273174"/>
          </a:xfrm>
        </p:grpSpPr>
        <p:sp>
          <p:nvSpPr>
            <p:cNvPr id="25" name="Rectangle 2">
              <a:extLst>
                <a:ext uri="{FF2B5EF4-FFF2-40B4-BE49-F238E27FC236}">
                  <a16:creationId xmlns:a16="http://schemas.microsoft.com/office/drawing/2014/main" id="{9DB623E7-22B4-BD56-ED9C-5F17F2C995CD}"/>
                </a:ext>
              </a:extLst>
            </p:cNvPr>
            <p:cNvSpPr/>
            <p:nvPr/>
          </p:nvSpPr>
          <p:spPr>
            <a:xfrm>
              <a:off x="1163767" y="3074987"/>
              <a:ext cx="1845735" cy="1015231"/>
            </a:xfrm>
            <a:custGeom>
              <a:avLst/>
              <a:gdLst>
                <a:gd name="connsiteX0" fmla="*/ 0 w 2281609"/>
                <a:gd name="connsiteY0" fmla="*/ 0 h 2005246"/>
                <a:gd name="connsiteX1" fmla="*/ 2281609 w 2281609"/>
                <a:gd name="connsiteY1" fmla="*/ 0 h 2005246"/>
                <a:gd name="connsiteX2" fmla="*/ 2281609 w 2281609"/>
                <a:gd name="connsiteY2" fmla="*/ 2005246 h 2005246"/>
                <a:gd name="connsiteX3" fmla="*/ 0 w 2281609"/>
                <a:gd name="connsiteY3" fmla="*/ 2005246 h 2005246"/>
                <a:gd name="connsiteX4" fmla="*/ 0 w 2281609"/>
                <a:gd name="connsiteY4" fmla="*/ 0 h 2005246"/>
                <a:gd name="connsiteX0" fmla="*/ 0 w 2281609"/>
                <a:gd name="connsiteY0" fmla="*/ 0 h 2005246"/>
                <a:gd name="connsiteX1" fmla="*/ 2281609 w 2281609"/>
                <a:gd name="connsiteY1" fmla="*/ 0 h 2005246"/>
                <a:gd name="connsiteX2" fmla="*/ 1764084 w 2281609"/>
                <a:gd name="connsiteY2" fmla="*/ 1998896 h 2005246"/>
                <a:gd name="connsiteX3" fmla="*/ 0 w 2281609"/>
                <a:gd name="connsiteY3" fmla="*/ 2005246 h 2005246"/>
                <a:gd name="connsiteX4" fmla="*/ 0 w 2281609"/>
                <a:gd name="connsiteY4" fmla="*/ 0 h 2005246"/>
                <a:gd name="connsiteX0" fmla="*/ 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0 w 2281609"/>
                <a:gd name="connsiteY4" fmla="*/ 0 h 2008421"/>
                <a:gd name="connsiteX0" fmla="*/ 1079500 w 2281609"/>
                <a:gd name="connsiteY0" fmla="*/ 584200 h 2008421"/>
                <a:gd name="connsiteX1" fmla="*/ 2281609 w 2281609"/>
                <a:gd name="connsiteY1" fmla="*/ 0 h 2008421"/>
                <a:gd name="connsiteX2" fmla="*/ 1754559 w 2281609"/>
                <a:gd name="connsiteY2" fmla="*/ 2008421 h 2008421"/>
                <a:gd name="connsiteX3" fmla="*/ 0 w 2281609"/>
                <a:gd name="connsiteY3" fmla="*/ 2005246 h 2008421"/>
                <a:gd name="connsiteX4" fmla="*/ 1079500 w 2281609"/>
                <a:gd name="connsiteY4" fmla="*/ 584200 h 2008421"/>
                <a:gd name="connsiteX0" fmla="*/ 83820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838200 w 2281609"/>
                <a:gd name="connsiteY4" fmla="*/ 0 h 2008421"/>
                <a:gd name="connsiteX0" fmla="*/ 831850 w 2275259"/>
                <a:gd name="connsiteY0" fmla="*/ 0 h 2008421"/>
                <a:gd name="connsiteX1" fmla="*/ 2275259 w 2275259"/>
                <a:gd name="connsiteY1" fmla="*/ 0 h 2008421"/>
                <a:gd name="connsiteX2" fmla="*/ 1748209 w 2275259"/>
                <a:gd name="connsiteY2" fmla="*/ 2008421 h 2008421"/>
                <a:gd name="connsiteX3" fmla="*/ 0 w 2275259"/>
                <a:gd name="connsiteY3" fmla="*/ 1979846 h 2008421"/>
                <a:gd name="connsiteX4" fmla="*/ 831850 w 2275259"/>
                <a:gd name="connsiteY4" fmla="*/ 0 h 2008421"/>
                <a:gd name="connsiteX0" fmla="*/ 831850 w 2275259"/>
                <a:gd name="connsiteY0" fmla="*/ 0 h 1979846"/>
                <a:gd name="connsiteX1" fmla="*/ 2275259 w 2275259"/>
                <a:gd name="connsiteY1" fmla="*/ 0 h 1979846"/>
                <a:gd name="connsiteX2" fmla="*/ 1745034 w 2275259"/>
                <a:gd name="connsiteY2" fmla="*/ 1979846 h 1979846"/>
                <a:gd name="connsiteX3" fmla="*/ 0 w 2275259"/>
                <a:gd name="connsiteY3" fmla="*/ 1979846 h 1979846"/>
                <a:gd name="connsiteX4" fmla="*/ 831850 w 2275259"/>
                <a:gd name="connsiteY4" fmla="*/ 0 h 1979846"/>
                <a:gd name="connsiteX0" fmla="*/ 831850 w 2281609"/>
                <a:gd name="connsiteY0" fmla="*/ 0 h 1979846"/>
                <a:gd name="connsiteX1" fmla="*/ 2281609 w 2281609"/>
                <a:gd name="connsiteY1" fmla="*/ 0 h 1979846"/>
                <a:gd name="connsiteX2" fmla="*/ 1745034 w 2281609"/>
                <a:gd name="connsiteY2" fmla="*/ 1979846 h 1979846"/>
                <a:gd name="connsiteX3" fmla="*/ 0 w 2281609"/>
                <a:gd name="connsiteY3" fmla="*/ 1979846 h 1979846"/>
                <a:gd name="connsiteX4" fmla="*/ 831850 w 2281609"/>
                <a:gd name="connsiteY4" fmla="*/ 0 h 1979846"/>
                <a:gd name="connsiteX0" fmla="*/ 831850 w 2300522"/>
                <a:gd name="connsiteY0" fmla="*/ 4701 h 1984547"/>
                <a:gd name="connsiteX1" fmla="*/ 2300522 w 2300522"/>
                <a:gd name="connsiteY1" fmla="*/ 0 h 1984547"/>
                <a:gd name="connsiteX2" fmla="*/ 1745034 w 2300522"/>
                <a:gd name="connsiteY2" fmla="*/ 1984547 h 1984547"/>
                <a:gd name="connsiteX3" fmla="*/ 0 w 2300522"/>
                <a:gd name="connsiteY3" fmla="*/ 1984547 h 1984547"/>
                <a:gd name="connsiteX4" fmla="*/ 831850 w 2300522"/>
                <a:gd name="connsiteY4" fmla="*/ 4701 h 1984547"/>
                <a:gd name="connsiteX0" fmla="*/ 340120 w 2300522"/>
                <a:gd name="connsiteY0" fmla="*/ 1424344 h 1984547"/>
                <a:gd name="connsiteX1" fmla="*/ 2300522 w 2300522"/>
                <a:gd name="connsiteY1" fmla="*/ 0 h 1984547"/>
                <a:gd name="connsiteX2" fmla="*/ 1745034 w 2300522"/>
                <a:gd name="connsiteY2" fmla="*/ 1984547 h 1984547"/>
                <a:gd name="connsiteX3" fmla="*/ 0 w 2300522"/>
                <a:gd name="connsiteY3" fmla="*/ 1984547 h 1984547"/>
                <a:gd name="connsiteX4" fmla="*/ 340120 w 2300522"/>
                <a:gd name="connsiteY4" fmla="*/ 1424344 h 1984547"/>
                <a:gd name="connsiteX0" fmla="*/ 278653 w 2300522"/>
                <a:gd name="connsiteY0" fmla="*/ 982468 h 1984547"/>
                <a:gd name="connsiteX1" fmla="*/ 2300522 w 2300522"/>
                <a:gd name="connsiteY1" fmla="*/ 0 h 1984547"/>
                <a:gd name="connsiteX2" fmla="*/ 1745034 w 2300522"/>
                <a:gd name="connsiteY2" fmla="*/ 1984547 h 1984547"/>
                <a:gd name="connsiteX3" fmla="*/ 0 w 2300522"/>
                <a:gd name="connsiteY3" fmla="*/ 1984547 h 1984547"/>
                <a:gd name="connsiteX4" fmla="*/ 278653 w 2300522"/>
                <a:gd name="connsiteY4" fmla="*/ 982468 h 1984547"/>
                <a:gd name="connsiteX0" fmla="*/ 278653 w 1745034"/>
                <a:gd name="connsiteY0" fmla="*/ 18804 h 1020883"/>
                <a:gd name="connsiteX1" fmla="*/ 1397440 w 1745034"/>
                <a:gd name="connsiteY1" fmla="*/ 0 h 1020883"/>
                <a:gd name="connsiteX2" fmla="*/ 1745034 w 1745034"/>
                <a:gd name="connsiteY2" fmla="*/ 1020883 h 1020883"/>
                <a:gd name="connsiteX3" fmla="*/ 0 w 1745034"/>
                <a:gd name="connsiteY3" fmla="*/ 1020883 h 1020883"/>
                <a:gd name="connsiteX4" fmla="*/ 278653 w 1745034"/>
                <a:gd name="connsiteY4" fmla="*/ 18804 h 1020883"/>
                <a:gd name="connsiteX0" fmla="*/ 278653 w 1832433"/>
                <a:gd name="connsiteY0" fmla="*/ 0 h 1002079"/>
                <a:gd name="connsiteX1" fmla="*/ 1832433 w 1832433"/>
                <a:gd name="connsiteY1" fmla="*/ 4701 h 1002079"/>
                <a:gd name="connsiteX2" fmla="*/ 1745034 w 1832433"/>
                <a:gd name="connsiteY2" fmla="*/ 1002079 h 1002079"/>
                <a:gd name="connsiteX3" fmla="*/ 0 w 1832433"/>
                <a:gd name="connsiteY3" fmla="*/ 1002079 h 1002079"/>
                <a:gd name="connsiteX4" fmla="*/ 278653 w 1832433"/>
                <a:gd name="connsiteY4" fmla="*/ 0 h 100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433" h="1002079">
                  <a:moveTo>
                    <a:pt x="278653" y="0"/>
                  </a:moveTo>
                  <a:lnTo>
                    <a:pt x="1832433" y="4701"/>
                  </a:lnTo>
                  <a:lnTo>
                    <a:pt x="1745034" y="1002079"/>
                  </a:lnTo>
                  <a:lnTo>
                    <a:pt x="0" y="1002079"/>
                  </a:lnTo>
                  <a:lnTo>
                    <a:pt x="27865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6" name="Rectangle 2">
              <a:extLst>
                <a:ext uri="{FF2B5EF4-FFF2-40B4-BE49-F238E27FC236}">
                  <a16:creationId xmlns:a16="http://schemas.microsoft.com/office/drawing/2014/main" id="{F78AD299-7656-7D61-C263-1C4E3E0C9496}"/>
                </a:ext>
              </a:extLst>
            </p:cNvPr>
            <p:cNvSpPr/>
            <p:nvPr/>
          </p:nvSpPr>
          <p:spPr>
            <a:xfrm>
              <a:off x="1177800" y="4087737"/>
              <a:ext cx="1777404" cy="256729"/>
            </a:xfrm>
            <a:custGeom>
              <a:avLst/>
              <a:gdLst>
                <a:gd name="connsiteX0" fmla="*/ 0 w 1728192"/>
                <a:gd name="connsiteY0" fmla="*/ 0 h 144016"/>
                <a:gd name="connsiteX1" fmla="*/ 1728192 w 1728192"/>
                <a:gd name="connsiteY1" fmla="*/ 0 h 144016"/>
                <a:gd name="connsiteX2" fmla="*/ 1728192 w 1728192"/>
                <a:gd name="connsiteY2" fmla="*/ 144016 h 144016"/>
                <a:gd name="connsiteX3" fmla="*/ 0 w 1728192"/>
                <a:gd name="connsiteY3" fmla="*/ 144016 h 144016"/>
                <a:gd name="connsiteX4" fmla="*/ 0 w 1728192"/>
                <a:gd name="connsiteY4" fmla="*/ 0 h 144016"/>
                <a:gd name="connsiteX0" fmla="*/ 0 w 1772642"/>
                <a:gd name="connsiteY0" fmla="*/ 0 h 169416"/>
                <a:gd name="connsiteX1" fmla="*/ 1772642 w 1772642"/>
                <a:gd name="connsiteY1" fmla="*/ 25400 h 169416"/>
                <a:gd name="connsiteX2" fmla="*/ 1772642 w 1772642"/>
                <a:gd name="connsiteY2" fmla="*/ 169416 h 169416"/>
                <a:gd name="connsiteX3" fmla="*/ 44450 w 1772642"/>
                <a:gd name="connsiteY3" fmla="*/ 169416 h 169416"/>
                <a:gd name="connsiteX4" fmla="*/ 0 w 1772642"/>
                <a:gd name="connsiteY4" fmla="*/ 0 h 169416"/>
                <a:gd name="connsiteX0" fmla="*/ 0 w 1772642"/>
                <a:gd name="connsiteY0" fmla="*/ 0 h 169416"/>
                <a:gd name="connsiteX1" fmla="*/ 1740892 w 1772642"/>
                <a:gd name="connsiteY1" fmla="*/ 0 h 169416"/>
                <a:gd name="connsiteX2" fmla="*/ 1772642 w 1772642"/>
                <a:gd name="connsiteY2" fmla="*/ 169416 h 169416"/>
                <a:gd name="connsiteX3" fmla="*/ 44450 w 1772642"/>
                <a:gd name="connsiteY3" fmla="*/ 169416 h 169416"/>
                <a:gd name="connsiteX4" fmla="*/ 0 w 1772642"/>
                <a:gd name="connsiteY4" fmla="*/ 0 h 169416"/>
                <a:gd name="connsiteX0" fmla="*/ 0 w 1791692"/>
                <a:gd name="connsiteY0" fmla="*/ 0 h 169416"/>
                <a:gd name="connsiteX1" fmla="*/ 1740892 w 1791692"/>
                <a:gd name="connsiteY1" fmla="*/ 0 h 169416"/>
                <a:gd name="connsiteX2" fmla="*/ 1791692 w 1791692"/>
                <a:gd name="connsiteY2" fmla="*/ 147191 h 169416"/>
                <a:gd name="connsiteX3" fmla="*/ 44450 w 1791692"/>
                <a:gd name="connsiteY3" fmla="*/ 169416 h 169416"/>
                <a:gd name="connsiteX4" fmla="*/ 0 w 1791692"/>
                <a:gd name="connsiteY4" fmla="*/ 0 h 169416"/>
                <a:gd name="connsiteX0" fmla="*/ 0 w 1791692"/>
                <a:gd name="connsiteY0" fmla="*/ 0 h 147191"/>
                <a:gd name="connsiteX1" fmla="*/ 1740892 w 1791692"/>
                <a:gd name="connsiteY1" fmla="*/ 0 h 147191"/>
                <a:gd name="connsiteX2" fmla="*/ 1791692 w 1791692"/>
                <a:gd name="connsiteY2" fmla="*/ 147191 h 147191"/>
                <a:gd name="connsiteX3" fmla="*/ 57150 w 1791692"/>
                <a:gd name="connsiteY3" fmla="*/ 932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25400 w 1791692"/>
                <a:gd name="connsiteY3" fmla="*/ 1440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175419 w 1791692"/>
                <a:gd name="connsiteY3" fmla="*/ 82103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44450 w 1791692"/>
                <a:gd name="connsiteY3" fmla="*/ 144016 h 147191"/>
                <a:gd name="connsiteX4" fmla="*/ 0 w 1791692"/>
                <a:gd name="connsiteY4" fmla="*/ 0 h 147191"/>
                <a:gd name="connsiteX0" fmla="*/ 0 w 1791692"/>
                <a:gd name="connsiteY0" fmla="*/ 107950 h 255141"/>
                <a:gd name="connsiteX1" fmla="*/ 1683742 w 1791692"/>
                <a:gd name="connsiteY1" fmla="*/ 0 h 255141"/>
                <a:gd name="connsiteX2" fmla="*/ 1791692 w 1791692"/>
                <a:gd name="connsiteY2" fmla="*/ 255141 h 255141"/>
                <a:gd name="connsiteX3" fmla="*/ 44450 w 1791692"/>
                <a:gd name="connsiteY3" fmla="*/ 251966 h 255141"/>
                <a:gd name="connsiteX4" fmla="*/ 0 w 1791692"/>
                <a:gd name="connsiteY4" fmla="*/ 107950 h 255141"/>
                <a:gd name="connsiteX0" fmla="*/ 0 w 1839317"/>
                <a:gd name="connsiteY0" fmla="*/ 0 h 255141"/>
                <a:gd name="connsiteX1" fmla="*/ 1731367 w 1839317"/>
                <a:gd name="connsiteY1" fmla="*/ 0 h 255141"/>
                <a:gd name="connsiteX2" fmla="*/ 1839317 w 1839317"/>
                <a:gd name="connsiteY2" fmla="*/ 255141 h 255141"/>
                <a:gd name="connsiteX3" fmla="*/ 92075 w 1839317"/>
                <a:gd name="connsiteY3" fmla="*/ 251966 h 255141"/>
                <a:gd name="connsiteX4" fmla="*/ 0 w 1839317"/>
                <a:gd name="connsiteY4" fmla="*/ 0 h 255141"/>
                <a:gd name="connsiteX0" fmla="*/ 0 w 1777404"/>
                <a:gd name="connsiteY0" fmla="*/ 0 h 255141"/>
                <a:gd name="connsiteX1" fmla="*/ 1731367 w 1777404"/>
                <a:gd name="connsiteY1" fmla="*/ 0 h 255141"/>
                <a:gd name="connsiteX2" fmla="*/ 1777404 w 1777404"/>
                <a:gd name="connsiteY2" fmla="*/ 255141 h 255141"/>
                <a:gd name="connsiteX3" fmla="*/ 92075 w 1777404"/>
                <a:gd name="connsiteY3" fmla="*/ 251966 h 255141"/>
                <a:gd name="connsiteX4" fmla="*/ 0 w 1777404"/>
                <a:gd name="connsiteY4" fmla="*/ 0 h 255141"/>
                <a:gd name="connsiteX0" fmla="*/ 0 w 1777404"/>
                <a:gd name="connsiteY0" fmla="*/ 0 h 256729"/>
                <a:gd name="connsiteX1" fmla="*/ 1731367 w 1777404"/>
                <a:gd name="connsiteY1" fmla="*/ 0 h 256729"/>
                <a:gd name="connsiteX2" fmla="*/ 1777404 w 1777404"/>
                <a:gd name="connsiteY2" fmla="*/ 255141 h 256729"/>
                <a:gd name="connsiteX3" fmla="*/ 34925 w 1777404"/>
                <a:gd name="connsiteY3" fmla="*/ 256729 h 256729"/>
                <a:gd name="connsiteX4" fmla="*/ 0 w 1777404"/>
                <a:gd name="connsiteY4" fmla="*/ 0 h 25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7404" h="256729">
                  <a:moveTo>
                    <a:pt x="0" y="0"/>
                  </a:moveTo>
                  <a:lnTo>
                    <a:pt x="1731367" y="0"/>
                  </a:lnTo>
                  <a:lnTo>
                    <a:pt x="1777404" y="255141"/>
                  </a:lnTo>
                  <a:lnTo>
                    <a:pt x="34925" y="256729"/>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7" name="Freeform: Shape 37">
              <a:extLst>
                <a:ext uri="{FF2B5EF4-FFF2-40B4-BE49-F238E27FC236}">
                  <a16:creationId xmlns:a16="http://schemas.microsoft.com/office/drawing/2014/main" id="{A77E0EEA-3DFE-2354-FCB9-0476AA97B3AF}"/>
                </a:ext>
              </a:extLst>
            </p:cNvPr>
            <p:cNvSpPr/>
            <p:nvPr/>
          </p:nvSpPr>
          <p:spPr>
            <a:xfrm>
              <a:off x="2905917" y="3074987"/>
              <a:ext cx="150019" cy="1273174"/>
            </a:xfrm>
            <a:custGeom>
              <a:avLst/>
              <a:gdLst>
                <a:gd name="connsiteX0" fmla="*/ 0 w 350044"/>
                <a:gd name="connsiteY0" fmla="*/ 973931 h 1119187"/>
                <a:gd name="connsiteX1" fmla="*/ 52387 w 350044"/>
                <a:gd name="connsiteY1" fmla="*/ 1119187 h 1119187"/>
                <a:gd name="connsiteX2" fmla="*/ 83344 w 350044"/>
                <a:gd name="connsiteY2" fmla="*/ 1119187 h 1119187"/>
                <a:gd name="connsiteX3" fmla="*/ 350044 w 350044"/>
                <a:gd name="connsiteY3" fmla="*/ 66675 h 1119187"/>
                <a:gd name="connsiteX4" fmla="*/ 266700 w 350044"/>
                <a:gd name="connsiteY4" fmla="*/ 0 h 1119187"/>
                <a:gd name="connsiteX5" fmla="*/ 0 w 350044"/>
                <a:gd name="connsiteY5" fmla="*/ 973931 h 1119187"/>
                <a:gd name="connsiteX0" fmla="*/ 0 w 533400"/>
                <a:gd name="connsiteY0" fmla="*/ 1980406 h 2125662"/>
                <a:gd name="connsiteX1" fmla="*/ 52387 w 533400"/>
                <a:gd name="connsiteY1" fmla="*/ 2125662 h 2125662"/>
                <a:gd name="connsiteX2" fmla="*/ 83344 w 533400"/>
                <a:gd name="connsiteY2" fmla="*/ 2125662 h 2125662"/>
                <a:gd name="connsiteX3" fmla="*/ 350044 w 533400"/>
                <a:gd name="connsiteY3" fmla="*/ 1073150 h 2125662"/>
                <a:gd name="connsiteX4" fmla="*/ 533400 w 533400"/>
                <a:gd name="connsiteY4" fmla="*/ 0 h 2125662"/>
                <a:gd name="connsiteX5" fmla="*/ 0 w 533400"/>
                <a:gd name="connsiteY5" fmla="*/ 1980406 h 2125662"/>
                <a:gd name="connsiteX0" fmla="*/ 0 w 572294"/>
                <a:gd name="connsiteY0" fmla="*/ 1980406 h 2125662"/>
                <a:gd name="connsiteX1" fmla="*/ 52387 w 572294"/>
                <a:gd name="connsiteY1" fmla="*/ 2125662 h 2125662"/>
                <a:gd name="connsiteX2" fmla="*/ 83344 w 572294"/>
                <a:gd name="connsiteY2" fmla="*/ 2125662 h 2125662"/>
                <a:gd name="connsiteX3" fmla="*/ 572294 w 572294"/>
                <a:gd name="connsiteY3" fmla="*/ 234950 h 2125662"/>
                <a:gd name="connsiteX4" fmla="*/ 533400 w 572294"/>
                <a:gd name="connsiteY4" fmla="*/ 0 h 2125662"/>
                <a:gd name="connsiteX5" fmla="*/ 0 w 572294"/>
                <a:gd name="connsiteY5" fmla="*/ 1980406 h 2125662"/>
                <a:gd name="connsiteX0" fmla="*/ 0 w 626269"/>
                <a:gd name="connsiteY0" fmla="*/ 1859756 h 2125662"/>
                <a:gd name="connsiteX1" fmla="*/ 106362 w 626269"/>
                <a:gd name="connsiteY1" fmla="*/ 2125662 h 2125662"/>
                <a:gd name="connsiteX2" fmla="*/ 137319 w 626269"/>
                <a:gd name="connsiteY2" fmla="*/ 2125662 h 2125662"/>
                <a:gd name="connsiteX3" fmla="*/ 626269 w 626269"/>
                <a:gd name="connsiteY3" fmla="*/ 234950 h 2125662"/>
                <a:gd name="connsiteX4" fmla="*/ 587375 w 626269"/>
                <a:gd name="connsiteY4" fmla="*/ 0 h 2125662"/>
                <a:gd name="connsiteX5" fmla="*/ 0 w 626269"/>
                <a:gd name="connsiteY5" fmla="*/ 1859756 h 2125662"/>
                <a:gd name="connsiteX0" fmla="*/ 0 w 626269"/>
                <a:gd name="connsiteY0" fmla="*/ 1977231 h 2243137"/>
                <a:gd name="connsiteX1" fmla="*/ 106362 w 626269"/>
                <a:gd name="connsiteY1" fmla="*/ 2243137 h 2243137"/>
                <a:gd name="connsiteX2" fmla="*/ 137319 w 626269"/>
                <a:gd name="connsiteY2" fmla="*/ 2243137 h 2243137"/>
                <a:gd name="connsiteX3" fmla="*/ 626269 w 626269"/>
                <a:gd name="connsiteY3" fmla="*/ 352425 h 2243137"/>
                <a:gd name="connsiteX4" fmla="*/ 546100 w 626269"/>
                <a:gd name="connsiteY4" fmla="*/ 0 h 2243137"/>
                <a:gd name="connsiteX5" fmla="*/ 0 w 626269"/>
                <a:gd name="connsiteY5" fmla="*/ 1977231 h 2243137"/>
                <a:gd name="connsiteX0" fmla="*/ 0 w 626269"/>
                <a:gd name="connsiteY0" fmla="*/ 1993106 h 2259012"/>
                <a:gd name="connsiteX1" fmla="*/ 106362 w 626269"/>
                <a:gd name="connsiteY1" fmla="*/ 2259012 h 2259012"/>
                <a:gd name="connsiteX2" fmla="*/ 137319 w 626269"/>
                <a:gd name="connsiteY2" fmla="*/ 2259012 h 2259012"/>
                <a:gd name="connsiteX3" fmla="*/ 626269 w 626269"/>
                <a:gd name="connsiteY3" fmla="*/ 368300 h 2259012"/>
                <a:gd name="connsiteX4" fmla="*/ 568325 w 626269"/>
                <a:gd name="connsiteY4" fmla="*/ 0 h 2259012"/>
                <a:gd name="connsiteX5" fmla="*/ 0 w 626269"/>
                <a:gd name="connsiteY5" fmla="*/ 1993106 h 2259012"/>
                <a:gd name="connsiteX0" fmla="*/ 0 w 626269"/>
                <a:gd name="connsiteY0" fmla="*/ 1624806 h 1890712"/>
                <a:gd name="connsiteX1" fmla="*/ 106362 w 626269"/>
                <a:gd name="connsiteY1" fmla="*/ 1890712 h 1890712"/>
                <a:gd name="connsiteX2" fmla="*/ 137319 w 626269"/>
                <a:gd name="connsiteY2" fmla="*/ 1890712 h 1890712"/>
                <a:gd name="connsiteX3" fmla="*/ 626269 w 626269"/>
                <a:gd name="connsiteY3" fmla="*/ 0 h 1890712"/>
                <a:gd name="connsiteX4" fmla="*/ 101600 w 626269"/>
                <a:gd name="connsiteY4" fmla="*/ 622300 h 1890712"/>
                <a:gd name="connsiteX5" fmla="*/ 0 w 626269"/>
                <a:gd name="connsiteY5" fmla="*/ 1624806 h 1890712"/>
                <a:gd name="connsiteX0" fmla="*/ 0 w 154782"/>
                <a:gd name="connsiteY0" fmla="*/ 1002506 h 1268412"/>
                <a:gd name="connsiteX1" fmla="*/ 106362 w 154782"/>
                <a:gd name="connsiteY1" fmla="*/ 1268412 h 1268412"/>
                <a:gd name="connsiteX2" fmla="*/ 137319 w 154782"/>
                <a:gd name="connsiteY2" fmla="*/ 1268412 h 1268412"/>
                <a:gd name="connsiteX3" fmla="*/ 154782 w 154782"/>
                <a:gd name="connsiteY3" fmla="*/ 320675 h 1268412"/>
                <a:gd name="connsiteX4" fmla="*/ 101600 w 154782"/>
                <a:gd name="connsiteY4" fmla="*/ 0 h 1268412"/>
                <a:gd name="connsiteX5" fmla="*/ 0 w 154782"/>
                <a:gd name="connsiteY5" fmla="*/ 1002506 h 1268412"/>
                <a:gd name="connsiteX0" fmla="*/ 0 w 150019"/>
                <a:gd name="connsiteY0" fmla="*/ 1002506 h 1268412"/>
                <a:gd name="connsiteX1" fmla="*/ 106362 w 150019"/>
                <a:gd name="connsiteY1" fmla="*/ 1268412 h 1268412"/>
                <a:gd name="connsiteX2" fmla="*/ 137319 w 150019"/>
                <a:gd name="connsiteY2" fmla="*/ 1268412 h 1268412"/>
                <a:gd name="connsiteX3" fmla="*/ 150019 w 150019"/>
                <a:gd name="connsiteY3" fmla="*/ 334962 h 1268412"/>
                <a:gd name="connsiteX4" fmla="*/ 101600 w 150019"/>
                <a:gd name="connsiteY4" fmla="*/ 0 h 1268412"/>
                <a:gd name="connsiteX5" fmla="*/ 0 w 150019"/>
                <a:gd name="connsiteY5" fmla="*/ 1002506 h 1268412"/>
                <a:gd name="connsiteX0" fmla="*/ 0 w 150019"/>
                <a:gd name="connsiteY0" fmla="*/ 1002506 h 1268412"/>
                <a:gd name="connsiteX1" fmla="*/ 106362 w 150019"/>
                <a:gd name="connsiteY1" fmla="*/ 1268412 h 1268412"/>
                <a:gd name="connsiteX2" fmla="*/ 142082 w 150019"/>
                <a:gd name="connsiteY2" fmla="*/ 1082674 h 1268412"/>
                <a:gd name="connsiteX3" fmla="*/ 150019 w 150019"/>
                <a:gd name="connsiteY3" fmla="*/ 334962 h 1268412"/>
                <a:gd name="connsiteX4" fmla="*/ 101600 w 150019"/>
                <a:gd name="connsiteY4" fmla="*/ 0 h 1268412"/>
                <a:gd name="connsiteX5" fmla="*/ 0 w 150019"/>
                <a:gd name="connsiteY5" fmla="*/ 1002506 h 1268412"/>
                <a:gd name="connsiteX0" fmla="*/ 0 w 150019"/>
                <a:gd name="connsiteY0" fmla="*/ 1002506 h 1268412"/>
                <a:gd name="connsiteX1" fmla="*/ 106362 w 150019"/>
                <a:gd name="connsiteY1" fmla="*/ 1268412 h 1268412"/>
                <a:gd name="connsiteX2" fmla="*/ 150019 w 150019"/>
                <a:gd name="connsiteY2" fmla="*/ 334962 h 1268412"/>
                <a:gd name="connsiteX3" fmla="*/ 101600 w 150019"/>
                <a:gd name="connsiteY3" fmla="*/ 0 h 1268412"/>
                <a:gd name="connsiteX4" fmla="*/ 0 w 150019"/>
                <a:gd name="connsiteY4" fmla="*/ 1002506 h 1268412"/>
                <a:gd name="connsiteX0" fmla="*/ 0 w 150019"/>
                <a:gd name="connsiteY0" fmla="*/ 1002506 h 1120775"/>
                <a:gd name="connsiteX1" fmla="*/ 139700 w 150019"/>
                <a:gd name="connsiteY1" fmla="*/ 1120775 h 1120775"/>
                <a:gd name="connsiteX2" fmla="*/ 150019 w 150019"/>
                <a:gd name="connsiteY2" fmla="*/ 334962 h 1120775"/>
                <a:gd name="connsiteX3" fmla="*/ 101600 w 150019"/>
                <a:gd name="connsiteY3" fmla="*/ 0 h 1120775"/>
                <a:gd name="connsiteX4" fmla="*/ 0 w 150019"/>
                <a:gd name="connsiteY4" fmla="*/ 1002506 h 1120775"/>
                <a:gd name="connsiteX0" fmla="*/ 0 w 150019"/>
                <a:gd name="connsiteY0" fmla="*/ 1002506 h 1268412"/>
                <a:gd name="connsiteX1" fmla="*/ 44450 w 150019"/>
                <a:gd name="connsiteY1" fmla="*/ 1268412 h 1268412"/>
                <a:gd name="connsiteX2" fmla="*/ 150019 w 150019"/>
                <a:gd name="connsiteY2" fmla="*/ 334962 h 1268412"/>
                <a:gd name="connsiteX3" fmla="*/ 101600 w 150019"/>
                <a:gd name="connsiteY3" fmla="*/ 0 h 1268412"/>
                <a:gd name="connsiteX4" fmla="*/ 0 w 150019"/>
                <a:gd name="connsiteY4" fmla="*/ 1002506 h 1268412"/>
                <a:gd name="connsiteX0" fmla="*/ 0 w 150019"/>
                <a:gd name="connsiteY0" fmla="*/ 1002506 h 1273174"/>
                <a:gd name="connsiteX1" fmla="*/ 49213 w 150019"/>
                <a:gd name="connsiteY1" fmla="*/ 1273174 h 1273174"/>
                <a:gd name="connsiteX2" fmla="*/ 150019 w 150019"/>
                <a:gd name="connsiteY2" fmla="*/ 334962 h 1273174"/>
                <a:gd name="connsiteX3" fmla="*/ 101600 w 150019"/>
                <a:gd name="connsiteY3" fmla="*/ 0 h 1273174"/>
                <a:gd name="connsiteX4" fmla="*/ 0 w 150019"/>
                <a:gd name="connsiteY4" fmla="*/ 1002506 h 1273174"/>
                <a:gd name="connsiteX0" fmla="*/ 0 w 150019"/>
                <a:gd name="connsiteY0" fmla="*/ 1002506 h 1273174"/>
                <a:gd name="connsiteX1" fmla="*/ 49213 w 150019"/>
                <a:gd name="connsiteY1" fmla="*/ 1273174 h 1273174"/>
                <a:gd name="connsiteX2" fmla="*/ 150019 w 150019"/>
                <a:gd name="connsiteY2" fmla="*/ 330200 h 1273174"/>
                <a:gd name="connsiteX3" fmla="*/ 101600 w 150019"/>
                <a:gd name="connsiteY3" fmla="*/ 0 h 1273174"/>
                <a:gd name="connsiteX4" fmla="*/ 0 w 150019"/>
                <a:gd name="connsiteY4" fmla="*/ 1002506 h 1273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19" h="1273174">
                  <a:moveTo>
                    <a:pt x="0" y="1002506"/>
                  </a:moveTo>
                  <a:lnTo>
                    <a:pt x="49213" y="1273174"/>
                  </a:lnTo>
                  <a:lnTo>
                    <a:pt x="150019" y="330200"/>
                  </a:lnTo>
                  <a:lnTo>
                    <a:pt x="101600" y="0"/>
                  </a:lnTo>
                  <a:lnTo>
                    <a:pt x="0" y="1002506"/>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28" name="Group 27">
            <a:extLst>
              <a:ext uri="{FF2B5EF4-FFF2-40B4-BE49-F238E27FC236}">
                <a16:creationId xmlns:a16="http://schemas.microsoft.com/office/drawing/2014/main" id="{9BEA37DE-8ABF-0E60-9D66-FCF3BF71C9F8}"/>
              </a:ext>
            </a:extLst>
          </p:cNvPr>
          <p:cNvGrpSpPr/>
          <p:nvPr/>
        </p:nvGrpSpPr>
        <p:grpSpPr>
          <a:xfrm flipH="1">
            <a:off x="8656638" y="2079624"/>
            <a:ext cx="2368419" cy="2263775"/>
            <a:chOff x="1163767" y="2079624"/>
            <a:chExt cx="2368420" cy="2263775"/>
          </a:xfrm>
        </p:grpSpPr>
        <p:sp>
          <p:nvSpPr>
            <p:cNvPr id="29" name="Rectangle 2">
              <a:extLst>
                <a:ext uri="{FF2B5EF4-FFF2-40B4-BE49-F238E27FC236}">
                  <a16:creationId xmlns:a16="http://schemas.microsoft.com/office/drawing/2014/main" id="{96E3299C-B295-A529-992B-C71DDA873669}"/>
                </a:ext>
              </a:extLst>
            </p:cNvPr>
            <p:cNvSpPr/>
            <p:nvPr/>
          </p:nvSpPr>
          <p:spPr>
            <a:xfrm>
              <a:off x="1163767" y="2079624"/>
              <a:ext cx="2317223" cy="2010594"/>
            </a:xfrm>
            <a:custGeom>
              <a:avLst/>
              <a:gdLst>
                <a:gd name="connsiteX0" fmla="*/ 0 w 2281609"/>
                <a:gd name="connsiteY0" fmla="*/ 0 h 2005246"/>
                <a:gd name="connsiteX1" fmla="*/ 2281609 w 2281609"/>
                <a:gd name="connsiteY1" fmla="*/ 0 h 2005246"/>
                <a:gd name="connsiteX2" fmla="*/ 2281609 w 2281609"/>
                <a:gd name="connsiteY2" fmla="*/ 2005246 h 2005246"/>
                <a:gd name="connsiteX3" fmla="*/ 0 w 2281609"/>
                <a:gd name="connsiteY3" fmla="*/ 2005246 h 2005246"/>
                <a:gd name="connsiteX4" fmla="*/ 0 w 2281609"/>
                <a:gd name="connsiteY4" fmla="*/ 0 h 2005246"/>
                <a:gd name="connsiteX0" fmla="*/ 0 w 2281609"/>
                <a:gd name="connsiteY0" fmla="*/ 0 h 2005246"/>
                <a:gd name="connsiteX1" fmla="*/ 2281609 w 2281609"/>
                <a:gd name="connsiteY1" fmla="*/ 0 h 2005246"/>
                <a:gd name="connsiteX2" fmla="*/ 1764084 w 2281609"/>
                <a:gd name="connsiteY2" fmla="*/ 1998896 h 2005246"/>
                <a:gd name="connsiteX3" fmla="*/ 0 w 2281609"/>
                <a:gd name="connsiteY3" fmla="*/ 2005246 h 2005246"/>
                <a:gd name="connsiteX4" fmla="*/ 0 w 2281609"/>
                <a:gd name="connsiteY4" fmla="*/ 0 h 2005246"/>
                <a:gd name="connsiteX0" fmla="*/ 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0 w 2281609"/>
                <a:gd name="connsiteY4" fmla="*/ 0 h 2008421"/>
                <a:gd name="connsiteX0" fmla="*/ 1079500 w 2281609"/>
                <a:gd name="connsiteY0" fmla="*/ 584200 h 2008421"/>
                <a:gd name="connsiteX1" fmla="*/ 2281609 w 2281609"/>
                <a:gd name="connsiteY1" fmla="*/ 0 h 2008421"/>
                <a:gd name="connsiteX2" fmla="*/ 1754559 w 2281609"/>
                <a:gd name="connsiteY2" fmla="*/ 2008421 h 2008421"/>
                <a:gd name="connsiteX3" fmla="*/ 0 w 2281609"/>
                <a:gd name="connsiteY3" fmla="*/ 2005246 h 2008421"/>
                <a:gd name="connsiteX4" fmla="*/ 1079500 w 2281609"/>
                <a:gd name="connsiteY4" fmla="*/ 584200 h 2008421"/>
                <a:gd name="connsiteX0" fmla="*/ 83820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838200 w 2281609"/>
                <a:gd name="connsiteY4" fmla="*/ 0 h 2008421"/>
                <a:gd name="connsiteX0" fmla="*/ 831850 w 2275259"/>
                <a:gd name="connsiteY0" fmla="*/ 0 h 2008421"/>
                <a:gd name="connsiteX1" fmla="*/ 2275259 w 2275259"/>
                <a:gd name="connsiteY1" fmla="*/ 0 h 2008421"/>
                <a:gd name="connsiteX2" fmla="*/ 1748209 w 2275259"/>
                <a:gd name="connsiteY2" fmla="*/ 2008421 h 2008421"/>
                <a:gd name="connsiteX3" fmla="*/ 0 w 2275259"/>
                <a:gd name="connsiteY3" fmla="*/ 1979846 h 2008421"/>
                <a:gd name="connsiteX4" fmla="*/ 831850 w 2275259"/>
                <a:gd name="connsiteY4" fmla="*/ 0 h 2008421"/>
                <a:gd name="connsiteX0" fmla="*/ 831850 w 2275259"/>
                <a:gd name="connsiteY0" fmla="*/ 0 h 1979846"/>
                <a:gd name="connsiteX1" fmla="*/ 2275259 w 2275259"/>
                <a:gd name="connsiteY1" fmla="*/ 0 h 1979846"/>
                <a:gd name="connsiteX2" fmla="*/ 1745034 w 2275259"/>
                <a:gd name="connsiteY2" fmla="*/ 1979846 h 1979846"/>
                <a:gd name="connsiteX3" fmla="*/ 0 w 2275259"/>
                <a:gd name="connsiteY3" fmla="*/ 1979846 h 1979846"/>
                <a:gd name="connsiteX4" fmla="*/ 831850 w 2275259"/>
                <a:gd name="connsiteY4" fmla="*/ 0 h 1979846"/>
                <a:gd name="connsiteX0" fmla="*/ 831850 w 2281609"/>
                <a:gd name="connsiteY0" fmla="*/ 0 h 1979846"/>
                <a:gd name="connsiteX1" fmla="*/ 2281609 w 2281609"/>
                <a:gd name="connsiteY1" fmla="*/ 0 h 1979846"/>
                <a:gd name="connsiteX2" fmla="*/ 1745034 w 2281609"/>
                <a:gd name="connsiteY2" fmla="*/ 1979846 h 1979846"/>
                <a:gd name="connsiteX3" fmla="*/ 0 w 2281609"/>
                <a:gd name="connsiteY3" fmla="*/ 1979846 h 1979846"/>
                <a:gd name="connsiteX4" fmla="*/ 831850 w 2281609"/>
                <a:gd name="connsiteY4" fmla="*/ 0 h 1979846"/>
                <a:gd name="connsiteX0" fmla="*/ 831850 w 2300522"/>
                <a:gd name="connsiteY0" fmla="*/ 4701 h 1984547"/>
                <a:gd name="connsiteX1" fmla="*/ 2300522 w 2300522"/>
                <a:gd name="connsiteY1" fmla="*/ 0 h 1984547"/>
                <a:gd name="connsiteX2" fmla="*/ 1745034 w 2300522"/>
                <a:gd name="connsiteY2" fmla="*/ 1984547 h 1984547"/>
                <a:gd name="connsiteX3" fmla="*/ 0 w 2300522"/>
                <a:gd name="connsiteY3" fmla="*/ 1984547 h 1984547"/>
                <a:gd name="connsiteX4" fmla="*/ 831850 w 2300522"/>
                <a:gd name="connsiteY4" fmla="*/ 4701 h 198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522" h="1984547">
                  <a:moveTo>
                    <a:pt x="831850" y="4701"/>
                  </a:moveTo>
                  <a:lnTo>
                    <a:pt x="2300522" y="0"/>
                  </a:lnTo>
                  <a:lnTo>
                    <a:pt x="1745034" y="1984547"/>
                  </a:lnTo>
                  <a:lnTo>
                    <a:pt x="0" y="1984547"/>
                  </a:lnTo>
                  <a:lnTo>
                    <a:pt x="831850" y="4701"/>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0" name="Rectangle 2">
              <a:extLst>
                <a:ext uri="{FF2B5EF4-FFF2-40B4-BE49-F238E27FC236}">
                  <a16:creationId xmlns:a16="http://schemas.microsoft.com/office/drawing/2014/main" id="{CB3F3F4E-70AC-3368-1EB4-02D7665FABBA}"/>
                </a:ext>
              </a:extLst>
            </p:cNvPr>
            <p:cNvSpPr/>
            <p:nvPr/>
          </p:nvSpPr>
          <p:spPr>
            <a:xfrm>
              <a:off x="1177800" y="4087737"/>
              <a:ext cx="1839317" cy="255141"/>
            </a:xfrm>
            <a:custGeom>
              <a:avLst/>
              <a:gdLst>
                <a:gd name="connsiteX0" fmla="*/ 0 w 1728192"/>
                <a:gd name="connsiteY0" fmla="*/ 0 h 144016"/>
                <a:gd name="connsiteX1" fmla="*/ 1728192 w 1728192"/>
                <a:gd name="connsiteY1" fmla="*/ 0 h 144016"/>
                <a:gd name="connsiteX2" fmla="*/ 1728192 w 1728192"/>
                <a:gd name="connsiteY2" fmla="*/ 144016 h 144016"/>
                <a:gd name="connsiteX3" fmla="*/ 0 w 1728192"/>
                <a:gd name="connsiteY3" fmla="*/ 144016 h 144016"/>
                <a:gd name="connsiteX4" fmla="*/ 0 w 1728192"/>
                <a:gd name="connsiteY4" fmla="*/ 0 h 144016"/>
                <a:gd name="connsiteX0" fmla="*/ 0 w 1772642"/>
                <a:gd name="connsiteY0" fmla="*/ 0 h 169416"/>
                <a:gd name="connsiteX1" fmla="*/ 1772642 w 1772642"/>
                <a:gd name="connsiteY1" fmla="*/ 25400 h 169416"/>
                <a:gd name="connsiteX2" fmla="*/ 1772642 w 1772642"/>
                <a:gd name="connsiteY2" fmla="*/ 169416 h 169416"/>
                <a:gd name="connsiteX3" fmla="*/ 44450 w 1772642"/>
                <a:gd name="connsiteY3" fmla="*/ 169416 h 169416"/>
                <a:gd name="connsiteX4" fmla="*/ 0 w 1772642"/>
                <a:gd name="connsiteY4" fmla="*/ 0 h 169416"/>
                <a:gd name="connsiteX0" fmla="*/ 0 w 1772642"/>
                <a:gd name="connsiteY0" fmla="*/ 0 h 169416"/>
                <a:gd name="connsiteX1" fmla="*/ 1740892 w 1772642"/>
                <a:gd name="connsiteY1" fmla="*/ 0 h 169416"/>
                <a:gd name="connsiteX2" fmla="*/ 1772642 w 1772642"/>
                <a:gd name="connsiteY2" fmla="*/ 169416 h 169416"/>
                <a:gd name="connsiteX3" fmla="*/ 44450 w 1772642"/>
                <a:gd name="connsiteY3" fmla="*/ 169416 h 169416"/>
                <a:gd name="connsiteX4" fmla="*/ 0 w 1772642"/>
                <a:gd name="connsiteY4" fmla="*/ 0 h 169416"/>
                <a:gd name="connsiteX0" fmla="*/ 0 w 1791692"/>
                <a:gd name="connsiteY0" fmla="*/ 0 h 169416"/>
                <a:gd name="connsiteX1" fmla="*/ 1740892 w 1791692"/>
                <a:gd name="connsiteY1" fmla="*/ 0 h 169416"/>
                <a:gd name="connsiteX2" fmla="*/ 1791692 w 1791692"/>
                <a:gd name="connsiteY2" fmla="*/ 147191 h 169416"/>
                <a:gd name="connsiteX3" fmla="*/ 44450 w 1791692"/>
                <a:gd name="connsiteY3" fmla="*/ 169416 h 169416"/>
                <a:gd name="connsiteX4" fmla="*/ 0 w 1791692"/>
                <a:gd name="connsiteY4" fmla="*/ 0 h 169416"/>
                <a:gd name="connsiteX0" fmla="*/ 0 w 1791692"/>
                <a:gd name="connsiteY0" fmla="*/ 0 h 147191"/>
                <a:gd name="connsiteX1" fmla="*/ 1740892 w 1791692"/>
                <a:gd name="connsiteY1" fmla="*/ 0 h 147191"/>
                <a:gd name="connsiteX2" fmla="*/ 1791692 w 1791692"/>
                <a:gd name="connsiteY2" fmla="*/ 147191 h 147191"/>
                <a:gd name="connsiteX3" fmla="*/ 57150 w 1791692"/>
                <a:gd name="connsiteY3" fmla="*/ 932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25400 w 1791692"/>
                <a:gd name="connsiteY3" fmla="*/ 1440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175419 w 1791692"/>
                <a:gd name="connsiteY3" fmla="*/ 82103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44450 w 1791692"/>
                <a:gd name="connsiteY3" fmla="*/ 144016 h 147191"/>
                <a:gd name="connsiteX4" fmla="*/ 0 w 1791692"/>
                <a:gd name="connsiteY4" fmla="*/ 0 h 147191"/>
                <a:gd name="connsiteX0" fmla="*/ 0 w 1791692"/>
                <a:gd name="connsiteY0" fmla="*/ 107950 h 255141"/>
                <a:gd name="connsiteX1" fmla="*/ 1683742 w 1791692"/>
                <a:gd name="connsiteY1" fmla="*/ 0 h 255141"/>
                <a:gd name="connsiteX2" fmla="*/ 1791692 w 1791692"/>
                <a:gd name="connsiteY2" fmla="*/ 255141 h 255141"/>
                <a:gd name="connsiteX3" fmla="*/ 44450 w 1791692"/>
                <a:gd name="connsiteY3" fmla="*/ 251966 h 255141"/>
                <a:gd name="connsiteX4" fmla="*/ 0 w 1791692"/>
                <a:gd name="connsiteY4" fmla="*/ 107950 h 255141"/>
                <a:gd name="connsiteX0" fmla="*/ 0 w 1839317"/>
                <a:gd name="connsiteY0" fmla="*/ 0 h 255141"/>
                <a:gd name="connsiteX1" fmla="*/ 1731367 w 1839317"/>
                <a:gd name="connsiteY1" fmla="*/ 0 h 255141"/>
                <a:gd name="connsiteX2" fmla="*/ 1839317 w 1839317"/>
                <a:gd name="connsiteY2" fmla="*/ 255141 h 255141"/>
                <a:gd name="connsiteX3" fmla="*/ 92075 w 1839317"/>
                <a:gd name="connsiteY3" fmla="*/ 251966 h 255141"/>
                <a:gd name="connsiteX4" fmla="*/ 0 w 1839317"/>
                <a:gd name="connsiteY4" fmla="*/ 0 h 25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317" h="255141">
                  <a:moveTo>
                    <a:pt x="0" y="0"/>
                  </a:moveTo>
                  <a:lnTo>
                    <a:pt x="1731367" y="0"/>
                  </a:lnTo>
                  <a:lnTo>
                    <a:pt x="1839317" y="255141"/>
                  </a:lnTo>
                  <a:lnTo>
                    <a:pt x="92075" y="25196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Freeform: Shape 41">
              <a:extLst>
                <a:ext uri="{FF2B5EF4-FFF2-40B4-BE49-F238E27FC236}">
                  <a16:creationId xmlns:a16="http://schemas.microsoft.com/office/drawing/2014/main" id="{BEC65ADC-93EA-5FCB-4178-7E2E482E3385}"/>
                </a:ext>
              </a:extLst>
            </p:cNvPr>
            <p:cNvSpPr/>
            <p:nvPr/>
          </p:nvSpPr>
          <p:spPr>
            <a:xfrm>
              <a:off x="2905918" y="2084387"/>
              <a:ext cx="626269" cy="2259012"/>
            </a:xfrm>
            <a:custGeom>
              <a:avLst/>
              <a:gdLst>
                <a:gd name="connsiteX0" fmla="*/ 0 w 350044"/>
                <a:gd name="connsiteY0" fmla="*/ 973931 h 1119187"/>
                <a:gd name="connsiteX1" fmla="*/ 52387 w 350044"/>
                <a:gd name="connsiteY1" fmla="*/ 1119187 h 1119187"/>
                <a:gd name="connsiteX2" fmla="*/ 83344 w 350044"/>
                <a:gd name="connsiteY2" fmla="*/ 1119187 h 1119187"/>
                <a:gd name="connsiteX3" fmla="*/ 350044 w 350044"/>
                <a:gd name="connsiteY3" fmla="*/ 66675 h 1119187"/>
                <a:gd name="connsiteX4" fmla="*/ 266700 w 350044"/>
                <a:gd name="connsiteY4" fmla="*/ 0 h 1119187"/>
                <a:gd name="connsiteX5" fmla="*/ 0 w 350044"/>
                <a:gd name="connsiteY5" fmla="*/ 973931 h 1119187"/>
                <a:gd name="connsiteX0" fmla="*/ 0 w 533400"/>
                <a:gd name="connsiteY0" fmla="*/ 1980406 h 2125662"/>
                <a:gd name="connsiteX1" fmla="*/ 52387 w 533400"/>
                <a:gd name="connsiteY1" fmla="*/ 2125662 h 2125662"/>
                <a:gd name="connsiteX2" fmla="*/ 83344 w 533400"/>
                <a:gd name="connsiteY2" fmla="*/ 2125662 h 2125662"/>
                <a:gd name="connsiteX3" fmla="*/ 350044 w 533400"/>
                <a:gd name="connsiteY3" fmla="*/ 1073150 h 2125662"/>
                <a:gd name="connsiteX4" fmla="*/ 533400 w 533400"/>
                <a:gd name="connsiteY4" fmla="*/ 0 h 2125662"/>
                <a:gd name="connsiteX5" fmla="*/ 0 w 533400"/>
                <a:gd name="connsiteY5" fmla="*/ 1980406 h 2125662"/>
                <a:gd name="connsiteX0" fmla="*/ 0 w 572294"/>
                <a:gd name="connsiteY0" fmla="*/ 1980406 h 2125662"/>
                <a:gd name="connsiteX1" fmla="*/ 52387 w 572294"/>
                <a:gd name="connsiteY1" fmla="*/ 2125662 h 2125662"/>
                <a:gd name="connsiteX2" fmla="*/ 83344 w 572294"/>
                <a:gd name="connsiteY2" fmla="*/ 2125662 h 2125662"/>
                <a:gd name="connsiteX3" fmla="*/ 572294 w 572294"/>
                <a:gd name="connsiteY3" fmla="*/ 234950 h 2125662"/>
                <a:gd name="connsiteX4" fmla="*/ 533400 w 572294"/>
                <a:gd name="connsiteY4" fmla="*/ 0 h 2125662"/>
                <a:gd name="connsiteX5" fmla="*/ 0 w 572294"/>
                <a:gd name="connsiteY5" fmla="*/ 1980406 h 2125662"/>
                <a:gd name="connsiteX0" fmla="*/ 0 w 626269"/>
                <a:gd name="connsiteY0" fmla="*/ 1859756 h 2125662"/>
                <a:gd name="connsiteX1" fmla="*/ 106362 w 626269"/>
                <a:gd name="connsiteY1" fmla="*/ 2125662 h 2125662"/>
                <a:gd name="connsiteX2" fmla="*/ 137319 w 626269"/>
                <a:gd name="connsiteY2" fmla="*/ 2125662 h 2125662"/>
                <a:gd name="connsiteX3" fmla="*/ 626269 w 626269"/>
                <a:gd name="connsiteY3" fmla="*/ 234950 h 2125662"/>
                <a:gd name="connsiteX4" fmla="*/ 587375 w 626269"/>
                <a:gd name="connsiteY4" fmla="*/ 0 h 2125662"/>
                <a:gd name="connsiteX5" fmla="*/ 0 w 626269"/>
                <a:gd name="connsiteY5" fmla="*/ 1859756 h 2125662"/>
                <a:gd name="connsiteX0" fmla="*/ 0 w 626269"/>
                <a:gd name="connsiteY0" fmla="*/ 1977231 h 2243137"/>
                <a:gd name="connsiteX1" fmla="*/ 106362 w 626269"/>
                <a:gd name="connsiteY1" fmla="*/ 2243137 h 2243137"/>
                <a:gd name="connsiteX2" fmla="*/ 137319 w 626269"/>
                <a:gd name="connsiteY2" fmla="*/ 2243137 h 2243137"/>
                <a:gd name="connsiteX3" fmla="*/ 626269 w 626269"/>
                <a:gd name="connsiteY3" fmla="*/ 352425 h 2243137"/>
                <a:gd name="connsiteX4" fmla="*/ 546100 w 626269"/>
                <a:gd name="connsiteY4" fmla="*/ 0 h 2243137"/>
                <a:gd name="connsiteX5" fmla="*/ 0 w 626269"/>
                <a:gd name="connsiteY5" fmla="*/ 1977231 h 2243137"/>
                <a:gd name="connsiteX0" fmla="*/ 0 w 626269"/>
                <a:gd name="connsiteY0" fmla="*/ 1993106 h 2259012"/>
                <a:gd name="connsiteX1" fmla="*/ 106362 w 626269"/>
                <a:gd name="connsiteY1" fmla="*/ 2259012 h 2259012"/>
                <a:gd name="connsiteX2" fmla="*/ 137319 w 626269"/>
                <a:gd name="connsiteY2" fmla="*/ 2259012 h 2259012"/>
                <a:gd name="connsiteX3" fmla="*/ 626269 w 626269"/>
                <a:gd name="connsiteY3" fmla="*/ 368300 h 2259012"/>
                <a:gd name="connsiteX4" fmla="*/ 568325 w 626269"/>
                <a:gd name="connsiteY4" fmla="*/ 0 h 2259012"/>
                <a:gd name="connsiteX5" fmla="*/ 0 w 626269"/>
                <a:gd name="connsiteY5" fmla="*/ 1993106 h 225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269" h="2259012">
                  <a:moveTo>
                    <a:pt x="0" y="1993106"/>
                  </a:moveTo>
                  <a:lnTo>
                    <a:pt x="106362" y="2259012"/>
                  </a:lnTo>
                  <a:lnTo>
                    <a:pt x="137319" y="2259012"/>
                  </a:lnTo>
                  <a:lnTo>
                    <a:pt x="626269" y="368300"/>
                  </a:lnTo>
                  <a:lnTo>
                    <a:pt x="568325" y="0"/>
                  </a:lnTo>
                  <a:lnTo>
                    <a:pt x="0" y="199310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2" name="Group 31">
            <a:extLst>
              <a:ext uri="{FF2B5EF4-FFF2-40B4-BE49-F238E27FC236}">
                <a16:creationId xmlns:a16="http://schemas.microsoft.com/office/drawing/2014/main" id="{B40B5B91-9C29-9FDC-31F8-D90ACD8854E2}"/>
              </a:ext>
            </a:extLst>
          </p:cNvPr>
          <p:cNvGrpSpPr/>
          <p:nvPr/>
        </p:nvGrpSpPr>
        <p:grpSpPr>
          <a:xfrm>
            <a:off x="546058" y="4221088"/>
            <a:ext cx="5455534" cy="1683992"/>
            <a:chOff x="1457279" y="2079623"/>
            <a:chExt cx="5455534" cy="1683992"/>
          </a:xfrm>
        </p:grpSpPr>
        <p:sp>
          <p:nvSpPr>
            <p:cNvPr id="33" name="Rectangle 2">
              <a:extLst>
                <a:ext uri="{FF2B5EF4-FFF2-40B4-BE49-F238E27FC236}">
                  <a16:creationId xmlns:a16="http://schemas.microsoft.com/office/drawing/2014/main" id="{426CC4B2-6061-EDC2-F745-528362FB98BA}"/>
                </a:ext>
              </a:extLst>
            </p:cNvPr>
            <p:cNvSpPr/>
            <p:nvPr/>
          </p:nvSpPr>
          <p:spPr>
            <a:xfrm>
              <a:off x="1457279" y="2079623"/>
              <a:ext cx="5455534" cy="1310683"/>
            </a:xfrm>
            <a:custGeom>
              <a:avLst/>
              <a:gdLst>
                <a:gd name="connsiteX0" fmla="*/ 0 w 2281609"/>
                <a:gd name="connsiteY0" fmla="*/ 0 h 2005246"/>
                <a:gd name="connsiteX1" fmla="*/ 2281609 w 2281609"/>
                <a:gd name="connsiteY1" fmla="*/ 0 h 2005246"/>
                <a:gd name="connsiteX2" fmla="*/ 2281609 w 2281609"/>
                <a:gd name="connsiteY2" fmla="*/ 2005246 h 2005246"/>
                <a:gd name="connsiteX3" fmla="*/ 0 w 2281609"/>
                <a:gd name="connsiteY3" fmla="*/ 2005246 h 2005246"/>
                <a:gd name="connsiteX4" fmla="*/ 0 w 2281609"/>
                <a:gd name="connsiteY4" fmla="*/ 0 h 2005246"/>
                <a:gd name="connsiteX0" fmla="*/ 0 w 2281609"/>
                <a:gd name="connsiteY0" fmla="*/ 0 h 2005246"/>
                <a:gd name="connsiteX1" fmla="*/ 2281609 w 2281609"/>
                <a:gd name="connsiteY1" fmla="*/ 0 h 2005246"/>
                <a:gd name="connsiteX2" fmla="*/ 1764084 w 2281609"/>
                <a:gd name="connsiteY2" fmla="*/ 1998896 h 2005246"/>
                <a:gd name="connsiteX3" fmla="*/ 0 w 2281609"/>
                <a:gd name="connsiteY3" fmla="*/ 2005246 h 2005246"/>
                <a:gd name="connsiteX4" fmla="*/ 0 w 2281609"/>
                <a:gd name="connsiteY4" fmla="*/ 0 h 2005246"/>
                <a:gd name="connsiteX0" fmla="*/ 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0 w 2281609"/>
                <a:gd name="connsiteY4" fmla="*/ 0 h 2008421"/>
                <a:gd name="connsiteX0" fmla="*/ 1079500 w 2281609"/>
                <a:gd name="connsiteY0" fmla="*/ 584200 h 2008421"/>
                <a:gd name="connsiteX1" fmla="*/ 2281609 w 2281609"/>
                <a:gd name="connsiteY1" fmla="*/ 0 h 2008421"/>
                <a:gd name="connsiteX2" fmla="*/ 1754559 w 2281609"/>
                <a:gd name="connsiteY2" fmla="*/ 2008421 h 2008421"/>
                <a:gd name="connsiteX3" fmla="*/ 0 w 2281609"/>
                <a:gd name="connsiteY3" fmla="*/ 2005246 h 2008421"/>
                <a:gd name="connsiteX4" fmla="*/ 1079500 w 2281609"/>
                <a:gd name="connsiteY4" fmla="*/ 584200 h 2008421"/>
                <a:gd name="connsiteX0" fmla="*/ 83820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838200 w 2281609"/>
                <a:gd name="connsiteY4" fmla="*/ 0 h 2008421"/>
                <a:gd name="connsiteX0" fmla="*/ 831850 w 2275259"/>
                <a:gd name="connsiteY0" fmla="*/ 0 h 2008421"/>
                <a:gd name="connsiteX1" fmla="*/ 2275259 w 2275259"/>
                <a:gd name="connsiteY1" fmla="*/ 0 h 2008421"/>
                <a:gd name="connsiteX2" fmla="*/ 1748209 w 2275259"/>
                <a:gd name="connsiteY2" fmla="*/ 2008421 h 2008421"/>
                <a:gd name="connsiteX3" fmla="*/ 0 w 2275259"/>
                <a:gd name="connsiteY3" fmla="*/ 1979846 h 2008421"/>
                <a:gd name="connsiteX4" fmla="*/ 831850 w 2275259"/>
                <a:gd name="connsiteY4" fmla="*/ 0 h 2008421"/>
                <a:gd name="connsiteX0" fmla="*/ 831850 w 2275259"/>
                <a:gd name="connsiteY0" fmla="*/ 0 h 1979846"/>
                <a:gd name="connsiteX1" fmla="*/ 2275259 w 2275259"/>
                <a:gd name="connsiteY1" fmla="*/ 0 h 1979846"/>
                <a:gd name="connsiteX2" fmla="*/ 1745034 w 2275259"/>
                <a:gd name="connsiteY2" fmla="*/ 1979846 h 1979846"/>
                <a:gd name="connsiteX3" fmla="*/ 0 w 2275259"/>
                <a:gd name="connsiteY3" fmla="*/ 1979846 h 1979846"/>
                <a:gd name="connsiteX4" fmla="*/ 831850 w 2275259"/>
                <a:gd name="connsiteY4" fmla="*/ 0 h 1979846"/>
                <a:gd name="connsiteX0" fmla="*/ 831850 w 2281609"/>
                <a:gd name="connsiteY0" fmla="*/ 0 h 1979846"/>
                <a:gd name="connsiteX1" fmla="*/ 2281609 w 2281609"/>
                <a:gd name="connsiteY1" fmla="*/ 0 h 1979846"/>
                <a:gd name="connsiteX2" fmla="*/ 1745034 w 2281609"/>
                <a:gd name="connsiteY2" fmla="*/ 1979846 h 1979846"/>
                <a:gd name="connsiteX3" fmla="*/ 0 w 2281609"/>
                <a:gd name="connsiteY3" fmla="*/ 1979846 h 1979846"/>
                <a:gd name="connsiteX4" fmla="*/ 831850 w 2281609"/>
                <a:gd name="connsiteY4" fmla="*/ 0 h 1979846"/>
                <a:gd name="connsiteX0" fmla="*/ 831850 w 2300522"/>
                <a:gd name="connsiteY0" fmla="*/ 4701 h 1984547"/>
                <a:gd name="connsiteX1" fmla="*/ 2300522 w 2300522"/>
                <a:gd name="connsiteY1" fmla="*/ 0 h 1984547"/>
                <a:gd name="connsiteX2" fmla="*/ 1745034 w 2300522"/>
                <a:gd name="connsiteY2" fmla="*/ 1984547 h 1984547"/>
                <a:gd name="connsiteX3" fmla="*/ 0 w 2300522"/>
                <a:gd name="connsiteY3" fmla="*/ 1984547 h 1984547"/>
                <a:gd name="connsiteX4" fmla="*/ 831850 w 2300522"/>
                <a:gd name="connsiteY4" fmla="*/ 4701 h 1984547"/>
                <a:gd name="connsiteX0" fmla="*/ 540454 w 2009126"/>
                <a:gd name="connsiteY0" fmla="*/ 4701 h 1984547"/>
                <a:gd name="connsiteX1" fmla="*/ 2009126 w 2009126"/>
                <a:gd name="connsiteY1" fmla="*/ 0 h 1984547"/>
                <a:gd name="connsiteX2" fmla="*/ 1453638 w 2009126"/>
                <a:gd name="connsiteY2" fmla="*/ 1984547 h 1984547"/>
                <a:gd name="connsiteX3" fmla="*/ 0 w 2009126"/>
                <a:gd name="connsiteY3" fmla="*/ 1226847 h 1984547"/>
                <a:gd name="connsiteX4" fmla="*/ 540454 w 2009126"/>
                <a:gd name="connsiteY4" fmla="*/ 4701 h 1984547"/>
                <a:gd name="connsiteX0" fmla="*/ 540454 w 2009126"/>
                <a:gd name="connsiteY0" fmla="*/ 4701 h 1984547"/>
                <a:gd name="connsiteX1" fmla="*/ 2009126 w 2009126"/>
                <a:gd name="connsiteY1" fmla="*/ 0 h 1984547"/>
                <a:gd name="connsiteX2" fmla="*/ 1453638 w 2009126"/>
                <a:gd name="connsiteY2" fmla="*/ 1984547 h 1984547"/>
                <a:gd name="connsiteX3" fmla="*/ 0 w 2009126"/>
                <a:gd name="connsiteY3" fmla="*/ 1293703 h 1984547"/>
                <a:gd name="connsiteX4" fmla="*/ 540454 w 2009126"/>
                <a:gd name="connsiteY4" fmla="*/ 4701 h 1984547"/>
                <a:gd name="connsiteX0" fmla="*/ 540454 w 5409893"/>
                <a:gd name="connsiteY0" fmla="*/ 4701 h 1293703"/>
                <a:gd name="connsiteX1" fmla="*/ 2009126 w 5409893"/>
                <a:gd name="connsiteY1" fmla="*/ 0 h 1293703"/>
                <a:gd name="connsiteX2" fmla="*/ 5409893 w 5409893"/>
                <a:gd name="connsiteY2" fmla="*/ 1215704 h 1293703"/>
                <a:gd name="connsiteX3" fmla="*/ 0 w 5409893"/>
                <a:gd name="connsiteY3" fmla="*/ 1293703 h 1293703"/>
                <a:gd name="connsiteX4" fmla="*/ 540454 w 5409893"/>
                <a:gd name="connsiteY4" fmla="*/ 4701 h 1293703"/>
                <a:gd name="connsiteX0" fmla="*/ 540454 w 5416213"/>
                <a:gd name="connsiteY0" fmla="*/ 4701 h 1293703"/>
                <a:gd name="connsiteX1" fmla="*/ 5416213 w 5416213"/>
                <a:gd name="connsiteY1" fmla="*/ 0 h 1293703"/>
                <a:gd name="connsiteX2" fmla="*/ 5409893 w 5416213"/>
                <a:gd name="connsiteY2" fmla="*/ 1215704 h 1293703"/>
                <a:gd name="connsiteX3" fmla="*/ 0 w 5416213"/>
                <a:gd name="connsiteY3" fmla="*/ 1293703 h 1293703"/>
                <a:gd name="connsiteX4" fmla="*/ 540454 w 5416213"/>
                <a:gd name="connsiteY4" fmla="*/ 4701 h 1293703"/>
                <a:gd name="connsiteX0" fmla="*/ 540454 w 5416213"/>
                <a:gd name="connsiteY0" fmla="*/ 4701 h 1293703"/>
                <a:gd name="connsiteX1" fmla="*/ 5416213 w 5416213"/>
                <a:gd name="connsiteY1" fmla="*/ 0 h 1293703"/>
                <a:gd name="connsiteX2" fmla="*/ 5387479 w 5416213"/>
                <a:gd name="connsiteY2" fmla="*/ 1271417 h 1293703"/>
                <a:gd name="connsiteX3" fmla="*/ 0 w 5416213"/>
                <a:gd name="connsiteY3" fmla="*/ 1293703 h 1293703"/>
                <a:gd name="connsiteX4" fmla="*/ 540454 w 5416213"/>
                <a:gd name="connsiteY4" fmla="*/ 4701 h 1293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213" h="1293703">
                  <a:moveTo>
                    <a:pt x="540454" y="4701"/>
                  </a:moveTo>
                  <a:lnTo>
                    <a:pt x="5416213" y="0"/>
                  </a:lnTo>
                  <a:cubicBezTo>
                    <a:pt x="5414106" y="405235"/>
                    <a:pt x="5389586" y="866182"/>
                    <a:pt x="5387479" y="1271417"/>
                  </a:cubicBezTo>
                  <a:lnTo>
                    <a:pt x="0" y="1293703"/>
                  </a:lnTo>
                  <a:lnTo>
                    <a:pt x="540454" y="4701"/>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
              <a:extLst>
                <a:ext uri="{FF2B5EF4-FFF2-40B4-BE49-F238E27FC236}">
                  <a16:creationId xmlns:a16="http://schemas.microsoft.com/office/drawing/2014/main" id="{5120CD11-43A5-F47C-9167-A5BCE7D94B03}"/>
                </a:ext>
              </a:extLst>
            </p:cNvPr>
            <p:cNvSpPr/>
            <p:nvPr/>
          </p:nvSpPr>
          <p:spPr>
            <a:xfrm>
              <a:off x="1457279" y="3379533"/>
              <a:ext cx="5432938" cy="384082"/>
            </a:xfrm>
            <a:custGeom>
              <a:avLst/>
              <a:gdLst>
                <a:gd name="connsiteX0" fmla="*/ 0 w 1728192"/>
                <a:gd name="connsiteY0" fmla="*/ 0 h 144016"/>
                <a:gd name="connsiteX1" fmla="*/ 1728192 w 1728192"/>
                <a:gd name="connsiteY1" fmla="*/ 0 h 144016"/>
                <a:gd name="connsiteX2" fmla="*/ 1728192 w 1728192"/>
                <a:gd name="connsiteY2" fmla="*/ 144016 h 144016"/>
                <a:gd name="connsiteX3" fmla="*/ 0 w 1728192"/>
                <a:gd name="connsiteY3" fmla="*/ 144016 h 144016"/>
                <a:gd name="connsiteX4" fmla="*/ 0 w 1728192"/>
                <a:gd name="connsiteY4" fmla="*/ 0 h 144016"/>
                <a:gd name="connsiteX0" fmla="*/ 0 w 1772642"/>
                <a:gd name="connsiteY0" fmla="*/ 0 h 169416"/>
                <a:gd name="connsiteX1" fmla="*/ 1772642 w 1772642"/>
                <a:gd name="connsiteY1" fmla="*/ 25400 h 169416"/>
                <a:gd name="connsiteX2" fmla="*/ 1772642 w 1772642"/>
                <a:gd name="connsiteY2" fmla="*/ 169416 h 169416"/>
                <a:gd name="connsiteX3" fmla="*/ 44450 w 1772642"/>
                <a:gd name="connsiteY3" fmla="*/ 169416 h 169416"/>
                <a:gd name="connsiteX4" fmla="*/ 0 w 1772642"/>
                <a:gd name="connsiteY4" fmla="*/ 0 h 169416"/>
                <a:gd name="connsiteX0" fmla="*/ 0 w 1772642"/>
                <a:gd name="connsiteY0" fmla="*/ 0 h 169416"/>
                <a:gd name="connsiteX1" fmla="*/ 1740892 w 1772642"/>
                <a:gd name="connsiteY1" fmla="*/ 0 h 169416"/>
                <a:gd name="connsiteX2" fmla="*/ 1772642 w 1772642"/>
                <a:gd name="connsiteY2" fmla="*/ 169416 h 169416"/>
                <a:gd name="connsiteX3" fmla="*/ 44450 w 1772642"/>
                <a:gd name="connsiteY3" fmla="*/ 169416 h 169416"/>
                <a:gd name="connsiteX4" fmla="*/ 0 w 1772642"/>
                <a:gd name="connsiteY4" fmla="*/ 0 h 169416"/>
                <a:gd name="connsiteX0" fmla="*/ 0 w 1791692"/>
                <a:gd name="connsiteY0" fmla="*/ 0 h 169416"/>
                <a:gd name="connsiteX1" fmla="*/ 1740892 w 1791692"/>
                <a:gd name="connsiteY1" fmla="*/ 0 h 169416"/>
                <a:gd name="connsiteX2" fmla="*/ 1791692 w 1791692"/>
                <a:gd name="connsiteY2" fmla="*/ 147191 h 169416"/>
                <a:gd name="connsiteX3" fmla="*/ 44450 w 1791692"/>
                <a:gd name="connsiteY3" fmla="*/ 169416 h 169416"/>
                <a:gd name="connsiteX4" fmla="*/ 0 w 1791692"/>
                <a:gd name="connsiteY4" fmla="*/ 0 h 169416"/>
                <a:gd name="connsiteX0" fmla="*/ 0 w 1791692"/>
                <a:gd name="connsiteY0" fmla="*/ 0 h 147191"/>
                <a:gd name="connsiteX1" fmla="*/ 1740892 w 1791692"/>
                <a:gd name="connsiteY1" fmla="*/ 0 h 147191"/>
                <a:gd name="connsiteX2" fmla="*/ 1791692 w 1791692"/>
                <a:gd name="connsiteY2" fmla="*/ 147191 h 147191"/>
                <a:gd name="connsiteX3" fmla="*/ 57150 w 1791692"/>
                <a:gd name="connsiteY3" fmla="*/ 932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25400 w 1791692"/>
                <a:gd name="connsiteY3" fmla="*/ 1440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175419 w 1791692"/>
                <a:gd name="connsiteY3" fmla="*/ 82103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44450 w 1791692"/>
                <a:gd name="connsiteY3" fmla="*/ 144016 h 147191"/>
                <a:gd name="connsiteX4" fmla="*/ 0 w 1791692"/>
                <a:gd name="connsiteY4" fmla="*/ 0 h 147191"/>
                <a:gd name="connsiteX0" fmla="*/ 0 w 1791692"/>
                <a:gd name="connsiteY0" fmla="*/ 107950 h 255141"/>
                <a:gd name="connsiteX1" fmla="*/ 1683742 w 1791692"/>
                <a:gd name="connsiteY1" fmla="*/ 0 h 255141"/>
                <a:gd name="connsiteX2" fmla="*/ 1791692 w 1791692"/>
                <a:gd name="connsiteY2" fmla="*/ 255141 h 255141"/>
                <a:gd name="connsiteX3" fmla="*/ 44450 w 1791692"/>
                <a:gd name="connsiteY3" fmla="*/ 251966 h 255141"/>
                <a:gd name="connsiteX4" fmla="*/ 0 w 1791692"/>
                <a:gd name="connsiteY4" fmla="*/ 107950 h 255141"/>
                <a:gd name="connsiteX0" fmla="*/ 0 w 1839317"/>
                <a:gd name="connsiteY0" fmla="*/ 0 h 255141"/>
                <a:gd name="connsiteX1" fmla="*/ 1731367 w 1839317"/>
                <a:gd name="connsiteY1" fmla="*/ 0 h 255141"/>
                <a:gd name="connsiteX2" fmla="*/ 1839317 w 1839317"/>
                <a:gd name="connsiteY2" fmla="*/ 255141 h 255141"/>
                <a:gd name="connsiteX3" fmla="*/ 92075 w 1839317"/>
                <a:gd name="connsiteY3" fmla="*/ 251966 h 255141"/>
                <a:gd name="connsiteX4" fmla="*/ 0 w 1839317"/>
                <a:gd name="connsiteY4" fmla="*/ 0 h 255141"/>
                <a:gd name="connsiteX0" fmla="*/ 0 w 5456700"/>
                <a:gd name="connsiteY0" fmla="*/ 22578 h 277719"/>
                <a:gd name="connsiteX1" fmla="*/ 5456700 w 5456700"/>
                <a:gd name="connsiteY1" fmla="*/ 0 h 277719"/>
                <a:gd name="connsiteX2" fmla="*/ 1839317 w 5456700"/>
                <a:gd name="connsiteY2" fmla="*/ 277719 h 277719"/>
                <a:gd name="connsiteX3" fmla="*/ 92075 w 5456700"/>
                <a:gd name="connsiteY3" fmla="*/ 274544 h 277719"/>
                <a:gd name="connsiteX4" fmla="*/ 0 w 5456700"/>
                <a:gd name="connsiteY4" fmla="*/ 22578 h 277719"/>
                <a:gd name="connsiteX0" fmla="*/ 0 w 5456700"/>
                <a:gd name="connsiteY0" fmla="*/ 22578 h 379319"/>
                <a:gd name="connsiteX1" fmla="*/ 5456700 w 5456700"/>
                <a:gd name="connsiteY1" fmla="*/ 0 h 379319"/>
                <a:gd name="connsiteX2" fmla="*/ 5451761 w 5456700"/>
                <a:gd name="connsiteY2" fmla="*/ 379319 h 379319"/>
                <a:gd name="connsiteX3" fmla="*/ 92075 w 5456700"/>
                <a:gd name="connsiteY3" fmla="*/ 274544 h 379319"/>
                <a:gd name="connsiteX4" fmla="*/ 0 w 5456700"/>
                <a:gd name="connsiteY4" fmla="*/ 22578 h 379319"/>
                <a:gd name="connsiteX0" fmla="*/ 0 w 5451771"/>
                <a:gd name="connsiteY0" fmla="*/ 0 h 356741"/>
                <a:gd name="connsiteX1" fmla="*/ 5261437 w 5451771"/>
                <a:gd name="connsiteY1" fmla="*/ 120297 h 356741"/>
                <a:gd name="connsiteX2" fmla="*/ 5451761 w 5451771"/>
                <a:gd name="connsiteY2" fmla="*/ 356741 h 356741"/>
                <a:gd name="connsiteX3" fmla="*/ 92075 w 5451771"/>
                <a:gd name="connsiteY3" fmla="*/ 251966 h 356741"/>
                <a:gd name="connsiteX4" fmla="*/ 0 w 5451771"/>
                <a:gd name="connsiteY4" fmla="*/ 0 h 356741"/>
                <a:gd name="connsiteX0" fmla="*/ 0 w 5451833"/>
                <a:gd name="connsiteY0" fmla="*/ 8291 h 365032"/>
                <a:gd name="connsiteX1" fmla="*/ 5428124 w 5451833"/>
                <a:gd name="connsiteY1" fmla="*/ 0 h 365032"/>
                <a:gd name="connsiteX2" fmla="*/ 5451761 w 5451833"/>
                <a:gd name="connsiteY2" fmla="*/ 365032 h 365032"/>
                <a:gd name="connsiteX3" fmla="*/ 92075 w 5451833"/>
                <a:gd name="connsiteY3" fmla="*/ 260257 h 365032"/>
                <a:gd name="connsiteX4" fmla="*/ 0 w 5451833"/>
                <a:gd name="connsiteY4" fmla="*/ 8291 h 365032"/>
                <a:gd name="connsiteX0" fmla="*/ 0 w 5428124"/>
                <a:gd name="connsiteY0" fmla="*/ 8291 h 374557"/>
                <a:gd name="connsiteX1" fmla="*/ 5428124 w 5428124"/>
                <a:gd name="connsiteY1" fmla="*/ 0 h 374557"/>
                <a:gd name="connsiteX2" fmla="*/ 5423186 w 5428124"/>
                <a:gd name="connsiteY2" fmla="*/ 374557 h 374557"/>
                <a:gd name="connsiteX3" fmla="*/ 92075 w 5428124"/>
                <a:gd name="connsiteY3" fmla="*/ 260257 h 374557"/>
                <a:gd name="connsiteX4" fmla="*/ 0 w 5428124"/>
                <a:gd name="connsiteY4" fmla="*/ 8291 h 374557"/>
                <a:gd name="connsiteX0" fmla="*/ 0 w 5432938"/>
                <a:gd name="connsiteY0" fmla="*/ 8291 h 384082"/>
                <a:gd name="connsiteX1" fmla="*/ 5428124 w 5432938"/>
                <a:gd name="connsiteY1" fmla="*/ 0 h 384082"/>
                <a:gd name="connsiteX2" fmla="*/ 5432711 w 5432938"/>
                <a:gd name="connsiteY2" fmla="*/ 384082 h 384082"/>
                <a:gd name="connsiteX3" fmla="*/ 92075 w 5432938"/>
                <a:gd name="connsiteY3" fmla="*/ 260257 h 384082"/>
                <a:gd name="connsiteX4" fmla="*/ 0 w 5432938"/>
                <a:gd name="connsiteY4" fmla="*/ 8291 h 384082"/>
                <a:gd name="connsiteX0" fmla="*/ 0 w 5432938"/>
                <a:gd name="connsiteY0" fmla="*/ 8291 h 384082"/>
                <a:gd name="connsiteX1" fmla="*/ 5428124 w 5432938"/>
                <a:gd name="connsiteY1" fmla="*/ 0 h 384082"/>
                <a:gd name="connsiteX2" fmla="*/ 5432711 w 5432938"/>
                <a:gd name="connsiteY2" fmla="*/ 384082 h 384082"/>
                <a:gd name="connsiteX3" fmla="*/ 144463 w 5432938"/>
                <a:gd name="connsiteY3" fmla="*/ 384082 h 384082"/>
                <a:gd name="connsiteX4" fmla="*/ 0 w 5432938"/>
                <a:gd name="connsiteY4" fmla="*/ 8291 h 38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938" h="384082">
                  <a:moveTo>
                    <a:pt x="0" y="8291"/>
                  </a:moveTo>
                  <a:lnTo>
                    <a:pt x="5428124" y="0"/>
                  </a:lnTo>
                  <a:cubicBezTo>
                    <a:pt x="5426478" y="126440"/>
                    <a:pt x="5434357" y="257642"/>
                    <a:pt x="5432711" y="384082"/>
                  </a:cubicBezTo>
                  <a:lnTo>
                    <a:pt x="144463" y="384082"/>
                  </a:lnTo>
                  <a:lnTo>
                    <a:pt x="0" y="8291"/>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57FED25F-C488-0717-E287-4494A710AEBD}"/>
              </a:ext>
            </a:extLst>
          </p:cNvPr>
          <p:cNvGrpSpPr/>
          <p:nvPr/>
        </p:nvGrpSpPr>
        <p:grpSpPr>
          <a:xfrm flipH="1">
            <a:off x="6234587" y="4215306"/>
            <a:ext cx="5408176" cy="1683992"/>
            <a:chOff x="1457279" y="2079623"/>
            <a:chExt cx="5455534" cy="1683992"/>
          </a:xfrm>
        </p:grpSpPr>
        <p:sp>
          <p:nvSpPr>
            <p:cNvPr id="36" name="Rectangle 2">
              <a:extLst>
                <a:ext uri="{FF2B5EF4-FFF2-40B4-BE49-F238E27FC236}">
                  <a16:creationId xmlns:a16="http://schemas.microsoft.com/office/drawing/2014/main" id="{31BDC2B7-0D39-71FE-1595-19D1EFE828B0}"/>
                </a:ext>
              </a:extLst>
            </p:cNvPr>
            <p:cNvSpPr/>
            <p:nvPr/>
          </p:nvSpPr>
          <p:spPr>
            <a:xfrm>
              <a:off x="1457279" y="2079623"/>
              <a:ext cx="5455534" cy="1310683"/>
            </a:xfrm>
            <a:custGeom>
              <a:avLst/>
              <a:gdLst>
                <a:gd name="connsiteX0" fmla="*/ 0 w 2281609"/>
                <a:gd name="connsiteY0" fmla="*/ 0 h 2005246"/>
                <a:gd name="connsiteX1" fmla="*/ 2281609 w 2281609"/>
                <a:gd name="connsiteY1" fmla="*/ 0 h 2005246"/>
                <a:gd name="connsiteX2" fmla="*/ 2281609 w 2281609"/>
                <a:gd name="connsiteY2" fmla="*/ 2005246 h 2005246"/>
                <a:gd name="connsiteX3" fmla="*/ 0 w 2281609"/>
                <a:gd name="connsiteY3" fmla="*/ 2005246 h 2005246"/>
                <a:gd name="connsiteX4" fmla="*/ 0 w 2281609"/>
                <a:gd name="connsiteY4" fmla="*/ 0 h 2005246"/>
                <a:gd name="connsiteX0" fmla="*/ 0 w 2281609"/>
                <a:gd name="connsiteY0" fmla="*/ 0 h 2005246"/>
                <a:gd name="connsiteX1" fmla="*/ 2281609 w 2281609"/>
                <a:gd name="connsiteY1" fmla="*/ 0 h 2005246"/>
                <a:gd name="connsiteX2" fmla="*/ 1764084 w 2281609"/>
                <a:gd name="connsiteY2" fmla="*/ 1998896 h 2005246"/>
                <a:gd name="connsiteX3" fmla="*/ 0 w 2281609"/>
                <a:gd name="connsiteY3" fmla="*/ 2005246 h 2005246"/>
                <a:gd name="connsiteX4" fmla="*/ 0 w 2281609"/>
                <a:gd name="connsiteY4" fmla="*/ 0 h 2005246"/>
                <a:gd name="connsiteX0" fmla="*/ 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0 w 2281609"/>
                <a:gd name="connsiteY4" fmla="*/ 0 h 2008421"/>
                <a:gd name="connsiteX0" fmla="*/ 1079500 w 2281609"/>
                <a:gd name="connsiteY0" fmla="*/ 584200 h 2008421"/>
                <a:gd name="connsiteX1" fmla="*/ 2281609 w 2281609"/>
                <a:gd name="connsiteY1" fmla="*/ 0 h 2008421"/>
                <a:gd name="connsiteX2" fmla="*/ 1754559 w 2281609"/>
                <a:gd name="connsiteY2" fmla="*/ 2008421 h 2008421"/>
                <a:gd name="connsiteX3" fmla="*/ 0 w 2281609"/>
                <a:gd name="connsiteY3" fmla="*/ 2005246 h 2008421"/>
                <a:gd name="connsiteX4" fmla="*/ 1079500 w 2281609"/>
                <a:gd name="connsiteY4" fmla="*/ 584200 h 2008421"/>
                <a:gd name="connsiteX0" fmla="*/ 838200 w 2281609"/>
                <a:gd name="connsiteY0" fmla="*/ 0 h 2008421"/>
                <a:gd name="connsiteX1" fmla="*/ 2281609 w 2281609"/>
                <a:gd name="connsiteY1" fmla="*/ 0 h 2008421"/>
                <a:gd name="connsiteX2" fmla="*/ 1754559 w 2281609"/>
                <a:gd name="connsiteY2" fmla="*/ 2008421 h 2008421"/>
                <a:gd name="connsiteX3" fmla="*/ 0 w 2281609"/>
                <a:gd name="connsiteY3" fmla="*/ 2005246 h 2008421"/>
                <a:gd name="connsiteX4" fmla="*/ 838200 w 2281609"/>
                <a:gd name="connsiteY4" fmla="*/ 0 h 2008421"/>
                <a:gd name="connsiteX0" fmla="*/ 831850 w 2275259"/>
                <a:gd name="connsiteY0" fmla="*/ 0 h 2008421"/>
                <a:gd name="connsiteX1" fmla="*/ 2275259 w 2275259"/>
                <a:gd name="connsiteY1" fmla="*/ 0 h 2008421"/>
                <a:gd name="connsiteX2" fmla="*/ 1748209 w 2275259"/>
                <a:gd name="connsiteY2" fmla="*/ 2008421 h 2008421"/>
                <a:gd name="connsiteX3" fmla="*/ 0 w 2275259"/>
                <a:gd name="connsiteY3" fmla="*/ 1979846 h 2008421"/>
                <a:gd name="connsiteX4" fmla="*/ 831850 w 2275259"/>
                <a:gd name="connsiteY4" fmla="*/ 0 h 2008421"/>
                <a:gd name="connsiteX0" fmla="*/ 831850 w 2275259"/>
                <a:gd name="connsiteY0" fmla="*/ 0 h 1979846"/>
                <a:gd name="connsiteX1" fmla="*/ 2275259 w 2275259"/>
                <a:gd name="connsiteY1" fmla="*/ 0 h 1979846"/>
                <a:gd name="connsiteX2" fmla="*/ 1745034 w 2275259"/>
                <a:gd name="connsiteY2" fmla="*/ 1979846 h 1979846"/>
                <a:gd name="connsiteX3" fmla="*/ 0 w 2275259"/>
                <a:gd name="connsiteY3" fmla="*/ 1979846 h 1979846"/>
                <a:gd name="connsiteX4" fmla="*/ 831850 w 2275259"/>
                <a:gd name="connsiteY4" fmla="*/ 0 h 1979846"/>
                <a:gd name="connsiteX0" fmla="*/ 831850 w 2281609"/>
                <a:gd name="connsiteY0" fmla="*/ 0 h 1979846"/>
                <a:gd name="connsiteX1" fmla="*/ 2281609 w 2281609"/>
                <a:gd name="connsiteY1" fmla="*/ 0 h 1979846"/>
                <a:gd name="connsiteX2" fmla="*/ 1745034 w 2281609"/>
                <a:gd name="connsiteY2" fmla="*/ 1979846 h 1979846"/>
                <a:gd name="connsiteX3" fmla="*/ 0 w 2281609"/>
                <a:gd name="connsiteY3" fmla="*/ 1979846 h 1979846"/>
                <a:gd name="connsiteX4" fmla="*/ 831850 w 2281609"/>
                <a:gd name="connsiteY4" fmla="*/ 0 h 1979846"/>
                <a:gd name="connsiteX0" fmla="*/ 831850 w 2300522"/>
                <a:gd name="connsiteY0" fmla="*/ 4701 h 1984547"/>
                <a:gd name="connsiteX1" fmla="*/ 2300522 w 2300522"/>
                <a:gd name="connsiteY1" fmla="*/ 0 h 1984547"/>
                <a:gd name="connsiteX2" fmla="*/ 1745034 w 2300522"/>
                <a:gd name="connsiteY2" fmla="*/ 1984547 h 1984547"/>
                <a:gd name="connsiteX3" fmla="*/ 0 w 2300522"/>
                <a:gd name="connsiteY3" fmla="*/ 1984547 h 1984547"/>
                <a:gd name="connsiteX4" fmla="*/ 831850 w 2300522"/>
                <a:gd name="connsiteY4" fmla="*/ 4701 h 1984547"/>
                <a:gd name="connsiteX0" fmla="*/ 540454 w 2009126"/>
                <a:gd name="connsiteY0" fmla="*/ 4701 h 1984547"/>
                <a:gd name="connsiteX1" fmla="*/ 2009126 w 2009126"/>
                <a:gd name="connsiteY1" fmla="*/ 0 h 1984547"/>
                <a:gd name="connsiteX2" fmla="*/ 1453638 w 2009126"/>
                <a:gd name="connsiteY2" fmla="*/ 1984547 h 1984547"/>
                <a:gd name="connsiteX3" fmla="*/ 0 w 2009126"/>
                <a:gd name="connsiteY3" fmla="*/ 1226847 h 1984547"/>
                <a:gd name="connsiteX4" fmla="*/ 540454 w 2009126"/>
                <a:gd name="connsiteY4" fmla="*/ 4701 h 1984547"/>
                <a:gd name="connsiteX0" fmla="*/ 540454 w 2009126"/>
                <a:gd name="connsiteY0" fmla="*/ 4701 h 1984547"/>
                <a:gd name="connsiteX1" fmla="*/ 2009126 w 2009126"/>
                <a:gd name="connsiteY1" fmla="*/ 0 h 1984547"/>
                <a:gd name="connsiteX2" fmla="*/ 1453638 w 2009126"/>
                <a:gd name="connsiteY2" fmla="*/ 1984547 h 1984547"/>
                <a:gd name="connsiteX3" fmla="*/ 0 w 2009126"/>
                <a:gd name="connsiteY3" fmla="*/ 1293703 h 1984547"/>
                <a:gd name="connsiteX4" fmla="*/ 540454 w 2009126"/>
                <a:gd name="connsiteY4" fmla="*/ 4701 h 1984547"/>
                <a:gd name="connsiteX0" fmla="*/ 540454 w 5409893"/>
                <a:gd name="connsiteY0" fmla="*/ 4701 h 1293703"/>
                <a:gd name="connsiteX1" fmla="*/ 2009126 w 5409893"/>
                <a:gd name="connsiteY1" fmla="*/ 0 h 1293703"/>
                <a:gd name="connsiteX2" fmla="*/ 5409893 w 5409893"/>
                <a:gd name="connsiteY2" fmla="*/ 1215704 h 1293703"/>
                <a:gd name="connsiteX3" fmla="*/ 0 w 5409893"/>
                <a:gd name="connsiteY3" fmla="*/ 1293703 h 1293703"/>
                <a:gd name="connsiteX4" fmla="*/ 540454 w 5409893"/>
                <a:gd name="connsiteY4" fmla="*/ 4701 h 1293703"/>
                <a:gd name="connsiteX0" fmla="*/ 540454 w 5416213"/>
                <a:gd name="connsiteY0" fmla="*/ 4701 h 1293703"/>
                <a:gd name="connsiteX1" fmla="*/ 5416213 w 5416213"/>
                <a:gd name="connsiteY1" fmla="*/ 0 h 1293703"/>
                <a:gd name="connsiteX2" fmla="*/ 5409893 w 5416213"/>
                <a:gd name="connsiteY2" fmla="*/ 1215704 h 1293703"/>
                <a:gd name="connsiteX3" fmla="*/ 0 w 5416213"/>
                <a:gd name="connsiteY3" fmla="*/ 1293703 h 1293703"/>
                <a:gd name="connsiteX4" fmla="*/ 540454 w 5416213"/>
                <a:gd name="connsiteY4" fmla="*/ 4701 h 1293703"/>
                <a:gd name="connsiteX0" fmla="*/ 540454 w 5416213"/>
                <a:gd name="connsiteY0" fmla="*/ 4701 h 1293703"/>
                <a:gd name="connsiteX1" fmla="*/ 5416213 w 5416213"/>
                <a:gd name="connsiteY1" fmla="*/ 0 h 1293703"/>
                <a:gd name="connsiteX2" fmla="*/ 5387479 w 5416213"/>
                <a:gd name="connsiteY2" fmla="*/ 1271417 h 1293703"/>
                <a:gd name="connsiteX3" fmla="*/ 0 w 5416213"/>
                <a:gd name="connsiteY3" fmla="*/ 1293703 h 1293703"/>
                <a:gd name="connsiteX4" fmla="*/ 540454 w 5416213"/>
                <a:gd name="connsiteY4" fmla="*/ 4701 h 1293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213" h="1293703">
                  <a:moveTo>
                    <a:pt x="540454" y="4701"/>
                  </a:moveTo>
                  <a:lnTo>
                    <a:pt x="5416213" y="0"/>
                  </a:lnTo>
                  <a:cubicBezTo>
                    <a:pt x="5414106" y="405235"/>
                    <a:pt x="5389586" y="866182"/>
                    <a:pt x="5387479" y="1271417"/>
                  </a:cubicBezTo>
                  <a:lnTo>
                    <a:pt x="0" y="1293703"/>
                  </a:lnTo>
                  <a:lnTo>
                    <a:pt x="540454" y="4701"/>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2">
              <a:extLst>
                <a:ext uri="{FF2B5EF4-FFF2-40B4-BE49-F238E27FC236}">
                  <a16:creationId xmlns:a16="http://schemas.microsoft.com/office/drawing/2014/main" id="{0EF19FBA-BF67-DBEF-8E1C-F59DFCE0C45C}"/>
                </a:ext>
              </a:extLst>
            </p:cNvPr>
            <p:cNvSpPr/>
            <p:nvPr/>
          </p:nvSpPr>
          <p:spPr>
            <a:xfrm>
              <a:off x="1457279" y="3379533"/>
              <a:ext cx="5432938" cy="384082"/>
            </a:xfrm>
            <a:custGeom>
              <a:avLst/>
              <a:gdLst>
                <a:gd name="connsiteX0" fmla="*/ 0 w 1728192"/>
                <a:gd name="connsiteY0" fmla="*/ 0 h 144016"/>
                <a:gd name="connsiteX1" fmla="*/ 1728192 w 1728192"/>
                <a:gd name="connsiteY1" fmla="*/ 0 h 144016"/>
                <a:gd name="connsiteX2" fmla="*/ 1728192 w 1728192"/>
                <a:gd name="connsiteY2" fmla="*/ 144016 h 144016"/>
                <a:gd name="connsiteX3" fmla="*/ 0 w 1728192"/>
                <a:gd name="connsiteY3" fmla="*/ 144016 h 144016"/>
                <a:gd name="connsiteX4" fmla="*/ 0 w 1728192"/>
                <a:gd name="connsiteY4" fmla="*/ 0 h 144016"/>
                <a:gd name="connsiteX0" fmla="*/ 0 w 1772642"/>
                <a:gd name="connsiteY0" fmla="*/ 0 h 169416"/>
                <a:gd name="connsiteX1" fmla="*/ 1772642 w 1772642"/>
                <a:gd name="connsiteY1" fmla="*/ 25400 h 169416"/>
                <a:gd name="connsiteX2" fmla="*/ 1772642 w 1772642"/>
                <a:gd name="connsiteY2" fmla="*/ 169416 h 169416"/>
                <a:gd name="connsiteX3" fmla="*/ 44450 w 1772642"/>
                <a:gd name="connsiteY3" fmla="*/ 169416 h 169416"/>
                <a:gd name="connsiteX4" fmla="*/ 0 w 1772642"/>
                <a:gd name="connsiteY4" fmla="*/ 0 h 169416"/>
                <a:gd name="connsiteX0" fmla="*/ 0 w 1772642"/>
                <a:gd name="connsiteY0" fmla="*/ 0 h 169416"/>
                <a:gd name="connsiteX1" fmla="*/ 1740892 w 1772642"/>
                <a:gd name="connsiteY1" fmla="*/ 0 h 169416"/>
                <a:gd name="connsiteX2" fmla="*/ 1772642 w 1772642"/>
                <a:gd name="connsiteY2" fmla="*/ 169416 h 169416"/>
                <a:gd name="connsiteX3" fmla="*/ 44450 w 1772642"/>
                <a:gd name="connsiteY3" fmla="*/ 169416 h 169416"/>
                <a:gd name="connsiteX4" fmla="*/ 0 w 1772642"/>
                <a:gd name="connsiteY4" fmla="*/ 0 h 169416"/>
                <a:gd name="connsiteX0" fmla="*/ 0 w 1791692"/>
                <a:gd name="connsiteY0" fmla="*/ 0 h 169416"/>
                <a:gd name="connsiteX1" fmla="*/ 1740892 w 1791692"/>
                <a:gd name="connsiteY1" fmla="*/ 0 h 169416"/>
                <a:gd name="connsiteX2" fmla="*/ 1791692 w 1791692"/>
                <a:gd name="connsiteY2" fmla="*/ 147191 h 169416"/>
                <a:gd name="connsiteX3" fmla="*/ 44450 w 1791692"/>
                <a:gd name="connsiteY3" fmla="*/ 169416 h 169416"/>
                <a:gd name="connsiteX4" fmla="*/ 0 w 1791692"/>
                <a:gd name="connsiteY4" fmla="*/ 0 h 169416"/>
                <a:gd name="connsiteX0" fmla="*/ 0 w 1791692"/>
                <a:gd name="connsiteY0" fmla="*/ 0 h 147191"/>
                <a:gd name="connsiteX1" fmla="*/ 1740892 w 1791692"/>
                <a:gd name="connsiteY1" fmla="*/ 0 h 147191"/>
                <a:gd name="connsiteX2" fmla="*/ 1791692 w 1791692"/>
                <a:gd name="connsiteY2" fmla="*/ 147191 h 147191"/>
                <a:gd name="connsiteX3" fmla="*/ 57150 w 1791692"/>
                <a:gd name="connsiteY3" fmla="*/ 932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25400 w 1791692"/>
                <a:gd name="connsiteY3" fmla="*/ 144016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175419 w 1791692"/>
                <a:gd name="connsiteY3" fmla="*/ 82103 h 147191"/>
                <a:gd name="connsiteX4" fmla="*/ 0 w 1791692"/>
                <a:gd name="connsiteY4" fmla="*/ 0 h 147191"/>
                <a:gd name="connsiteX0" fmla="*/ 0 w 1791692"/>
                <a:gd name="connsiteY0" fmla="*/ 0 h 147191"/>
                <a:gd name="connsiteX1" fmla="*/ 1740892 w 1791692"/>
                <a:gd name="connsiteY1" fmla="*/ 0 h 147191"/>
                <a:gd name="connsiteX2" fmla="*/ 1791692 w 1791692"/>
                <a:gd name="connsiteY2" fmla="*/ 147191 h 147191"/>
                <a:gd name="connsiteX3" fmla="*/ 44450 w 1791692"/>
                <a:gd name="connsiteY3" fmla="*/ 144016 h 147191"/>
                <a:gd name="connsiteX4" fmla="*/ 0 w 1791692"/>
                <a:gd name="connsiteY4" fmla="*/ 0 h 147191"/>
                <a:gd name="connsiteX0" fmla="*/ 0 w 1791692"/>
                <a:gd name="connsiteY0" fmla="*/ 107950 h 255141"/>
                <a:gd name="connsiteX1" fmla="*/ 1683742 w 1791692"/>
                <a:gd name="connsiteY1" fmla="*/ 0 h 255141"/>
                <a:gd name="connsiteX2" fmla="*/ 1791692 w 1791692"/>
                <a:gd name="connsiteY2" fmla="*/ 255141 h 255141"/>
                <a:gd name="connsiteX3" fmla="*/ 44450 w 1791692"/>
                <a:gd name="connsiteY3" fmla="*/ 251966 h 255141"/>
                <a:gd name="connsiteX4" fmla="*/ 0 w 1791692"/>
                <a:gd name="connsiteY4" fmla="*/ 107950 h 255141"/>
                <a:gd name="connsiteX0" fmla="*/ 0 w 1839317"/>
                <a:gd name="connsiteY0" fmla="*/ 0 h 255141"/>
                <a:gd name="connsiteX1" fmla="*/ 1731367 w 1839317"/>
                <a:gd name="connsiteY1" fmla="*/ 0 h 255141"/>
                <a:gd name="connsiteX2" fmla="*/ 1839317 w 1839317"/>
                <a:gd name="connsiteY2" fmla="*/ 255141 h 255141"/>
                <a:gd name="connsiteX3" fmla="*/ 92075 w 1839317"/>
                <a:gd name="connsiteY3" fmla="*/ 251966 h 255141"/>
                <a:gd name="connsiteX4" fmla="*/ 0 w 1839317"/>
                <a:gd name="connsiteY4" fmla="*/ 0 h 255141"/>
                <a:gd name="connsiteX0" fmla="*/ 0 w 5456700"/>
                <a:gd name="connsiteY0" fmla="*/ 22578 h 277719"/>
                <a:gd name="connsiteX1" fmla="*/ 5456700 w 5456700"/>
                <a:gd name="connsiteY1" fmla="*/ 0 h 277719"/>
                <a:gd name="connsiteX2" fmla="*/ 1839317 w 5456700"/>
                <a:gd name="connsiteY2" fmla="*/ 277719 h 277719"/>
                <a:gd name="connsiteX3" fmla="*/ 92075 w 5456700"/>
                <a:gd name="connsiteY3" fmla="*/ 274544 h 277719"/>
                <a:gd name="connsiteX4" fmla="*/ 0 w 5456700"/>
                <a:gd name="connsiteY4" fmla="*/ 22578 h 277719"/>
                <a:gd name="connsiteX0" fmla="*/ 0 w 5456700"/>
                <a:gd name="connsiteY0" fmla="*/ 22578 h 379319"/>
                <a:gd name="connsiteX1" fmla="*/ 5456700 w 5456700"/>
                <a:gd name="connsiteY1" fmla="*/ 0 h 379319"/>
                <a:gd name="connsiteX2" fmla="*/ 5451761 w 5456700"/>
                <a:gd name="connsiteY2" fmla="*/ 379319 h 379319"/>
                <a:gd name="connsiteX3" fmla="*/ 92075 w 5456700"/>
                <a:gd name="connsiteY3" fmla="*/ 274544 h 379319"/>
                <a:gd name="connsiteX4" fmla="*/ 0 w 5456700"/>
                <a:gd name="connsiteY4" fmla="*/ 22578 h 379319"/>
                <a:gd name="connsiteX0" fmla="*/ 0 w 5451771"/>
                <a:gd name="connsiteY0" fmla="*/ 0 h 356741"/>
                <a:gd name="connsiteX1" fmla="*/ 5261437 w 5451771"/>
                <a:gd name="connsiteY1" fmla="*/ 120297 h 356741"/>
                <a:gd name="connsiteX2" fmla="*/ 5451761 w 5451771"/>
                <a:gd name="connsiteY2" fmla="*/ 356741 h 356741"/>
                <a:gd name="connsiteX3" fmla="*/ 92075 w 5451771"/>
                <a:gd name="connsiteY3" fmla="*/ 251966 h 356741"/>
                <a:gd name="connsiteX4" fmla="*/ 0 w 5451771"/>
                <a:gd name="connsiteY4" fmla="*/ 0 h 356741"/>
                <a:gd name="connsiteX0" fmla="*/ 0 w 5451833"/>
                <a:gd name="connsiteY0" fmla="*/ 8291 h 365032"/>
                <a:gd name="connsiteX1" fmla="*/ 5428124 w 5451833"/>
                <a:gd name="connsiteY1" fmla="*/ 0 h 365032"/>
                <a:gd name="connsiteX2" fmla="*/ 5451761 w 5451833"/>
                <a:gd name="connsiteY2" fmla="*/ 365032 h 365032"/>
                <a:gd name="connsiteX3" fmla="*/ 92075 w 5451833"/>
                <a:gd name="connsiteY3" fmla="*/ 260257 h 365032"/>
                <a:gd name="connsiteX4" fmla="*/ 0 w 5451833"/>
                <a:gd name="connsiteY4" fmla="*/ 8291 h 365032"/>
                <a:gd name="connsiteX0" fmla="*/ 0 w 5428124"/>
                <a:gd name="connsiteY0" fmla="*/ 8291 h 374557"/>
                <a:gd name="connsiteX1" fmla="*/ 5428124 w 5428124"/>
                <a:gd name="connsiteY1" fmla="*/ 0 h 374557"/>
                <a:gd name="connsiteX2" fmla="*/ 5423186 w 5428124"/>
                <a:gd name="connsiteY2" fmla="*/ 374557 h 374557"/>
                <a:gd name="connsiteX3" fmla="*/ 92075 w 5428124"/>
                <a:gd name="connsiteY3" fmla="*/ 260257 h 374557"/>
                <a:gd name="connsiteX4" fmla="*/ 0 w 5428124"/>
                <a:gd name="connsiteY4" fmla="*/ 8291 h 374557"/>
                <a:gd name="connsiteX0" fmla="*/ 0 w 5432938"/>
                <a:gd name="connsiteY0" fmla="*/ 8291 h 384082"/>
                <a:gd name="connsiteX1" fmla="*/ 5428124 w 5432938"/>
                <a:gd name="connsiteY1" fmla="*/ 0 h 384082"/>
                <a:gd name="connsiteX2" fmla="*/ 5432711 w 5432938"/>
                <a:gd name="connsiteY2" fmla="*/ 384082 h 384082"/>
                <a:gd name="connsiteX3" fmla="*/ 92075 w 5432938"/>
                <a:gd name="connsiteY3" fmla="*/ 260257 h 384082"/>
                <a:gd name="connsiteX4" fmla="*/ 0 w 5432938"/>
                <a:gd name="connsiteY4" fmla="*/ 8291 h 384082"/>
                <a:gd name="connsiteX0" fmla="*/ 0 w 5432938"/>
                <a:gd name="connsiteY0" fmla="*/ 8291 h 384082"/>
                <a:gd name="connsiteX1" fmla="*/ 5428124 w 5432938"/>
                <a:gd name="connsiteY1" fmla="*/ 0 h 384082"/>
                <a:gd name="connsiteX2" fmla="*/ 5432711 w 5432938"/>
                <a:gd name="connsiteY2" fmla="*/ 384082 h 384082"/>
                <a:gd name="connsiteX3" fmla="*/ 144463 w 5432938"/>
                <a:gd name="connsiteY3" fmla="*/ 384082 h 384082"/>
                <a:gd name="connsiteX4" fmla="*/ 0 w 5432938"/>
                <a:gd name="connsiteY4" fmla="*/ 8291 h 38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2938" h="384082">
                  <a:moveTo>
                    <a:pt x="0" y="8291"/>
                  </a:moveTo>
                  <a:lnTo>
                    <a:pt x="5428124" y="0"/>
                  </a:lnTo>
                  <a:cubicBezTo>
                    <a:pt x="5426478" y="126440"/>
                    <a:pt x="5434357" y="257642"/>
                    <a:pt x="5432711" y="384082"/>
                  </a:cubicBezTo>
                  <a:lnTo>
                    <a:pt x="144463" y="384082"/>
                  </a:lnTo>
                  <a:lnTo>
                    <a:pt x="0" y="8291"/>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AFC543BB-0748-5A10-20BB-E85837FECE9B}"/>
              </a:ext>
            </a:extLst>
          </p:cNvPr>
          <p:cNvSpPr txBox="1"/>
          <p:nvPr/>
        </p:nvSpPr>
        <p:spPr>
          <a:xfrm>
            <a:off x="1966412" y="2204864"/>
            <a:ext cx="960519" cy="584775"/>
          </a:xfrm>
          <a:prstGeom prst="rect">
            <a:avLst/>
          </a:prstGeom>
          <a:noFill/>
          <a:effectLst/>
        </p:spPr>
        <p:txBody>
          <a:bodyPr wrap="none" rtlCol="0">
            <a:spAutoFit/>
          </a:bodyPr>
          <a:lstStyle/>
          <a:p>
            <a:r>
              <a:rPr lang="en-US" sz="1600" dirty="0">
                <a:solidFill>
                  <a:schemeClr val="tx1">
                    <a:lumMod val="75000"/>
                    <a:lumOff val="25000"/>
                  </a:schemeClr>
                </a:solidFill>
                <a:latin typeface="Arial" pitchFamily="34" charset="0"/>
                <a:cs typeface="Arial" pitchFamily="34" charset="0"/>
              </a:rPr>
              <a:t>  Key </a:t>
            </a:r>
          </a:p>
          <a:p>
            <a:r>
              <a:rPr lang="en-US" sz="1600" dirty="0">
                <a:solidFill>
                  <a:schemeClr val="tx1">
                    <a:lumMod val="75000"/>
                    <a:lumOff val="25000"/>
                  </a:schemeClr>
                </a:solidFill>
                <a:latin typeface="Arial" pitchFamily="34" charset="0"/>
                <a:cs typeface="Arial" pitchFamily="34" charset="0"/>
              </a:rPr>
              <a:t>Partners</a:t>
            </a:r>
          </a:p>
        </p:txBody>
      </p:sp>
      <p:sp>
        <p:nvSpPr>
          <p:cNvPr id="39" name="TextBox 38">
            <a:extLst>
              <a:ext uri="{FF2B5EF4-FFF2-40B4-BE49-F238E27FC236}">
                <a16:creationId xmlns:a16="http://schemas.microsoft.com/office/drawing/2014/main" id="{3709AAD2-58FA-8F14-3F14-B87EE5E87E93}"/>
              </a:ext>
            </a:extLst>
          </p:cNvPr>
          <p:cNvSpPr txBox="1"/>
          <p:nvPr/>
        </p:nvSpPr>
        <p:spPr>
          <a:xfrm>
            <a:off x="3668731" y="2204864"/>
            <a:ext cx="992579" cy="584775"/>
          </a:xfrm>
          <a:prstGeom prst="rect">
            <a:avLst/>
          </a:prstGeom>
          <a:noFill/>
          <a:effectLst/>
        </p:spPr>
        <p:txBody>
          <a:bodyPr wrap="none" rtlCol="0">
            <a:spAutoFit/>
          </a:bodyPr>
          <a:lstStyle/>
          <a:p>
            <a:r>
              <a:rPr lang="en-US" sz="1600" dirty="0">
                <a:solidFill>
                  <a:schemeClr val="tx1">
                    <a:lumMod val="75000"/>
                    <a:lumOff val="25000"/>
                  </a:schemeClr>
                </a:solidFill>
                <a:latin typeface="Arial" pitchFamily="34" charset="0"/>
                <a:cs typeface="Arial" pitchFamily="34" charset="0"/>
              </a:rPr>
              <a:t>  Key </a:t>
            </a:r>
          </a:p>
          <a:p>
            <a:r>
              <a:rPr lang="en-US" sz="1600" dirty="0">
                <a:solidFill>
                  <a:schemeClr val="tx1">
                    <a:lumMod val="75000"/>
                    <a:lumOff val="25000"/>
                  </a:schemeClr>
                </a:solidFill>
                <a:latin typeface="Arial" pitchFamily="34" charset="0"/>
                <a:cs typeface="Arial" pitchFamily="34" charset="0"/>
              </a:rPr>
              <a:t>Activities</a:t>
            </a:r>
          </a:p>
        </p:txBody>
      </p:sp>
      <p:sp>
        <p:nvSpPr>
          <p:cNvPr id="40" name="TextBox 39">
            <a:extLst>
              <a:ext uri="{FF2B5EF4-FFF2-40B4-BE49-F238E27FC236}">
                <a16:creationId xmlns:a16="http://schemas.microsoft.com/office/drawing/2014/main" id="{18184C17-C8CE-EA4D-40F1-4222EE33E40F}"/>
              </a:ext>
            </a:extLst>
          </p:cNvPr>
          <p:cNvSpPr txBox="1"/>
          <p:nvPr/>
        </p:nvSpPr>
        <p:spPr>
          <a:xfrm>
            <a:off x="5448286" y="2204864"/>
            <a:ext cx="1311578" cy="584775"/>
          </a:xfrm>
          <a:prstGeom prst="rect">
            <a:avLst/>
          </a:prstGeom>
          <a:noFill/>
          <a:effectLst/>
        </p:spPr>
        <p:txBody>
          <a:bodyPr wrap="none" rtlCol="0">
            <a:spAutoFit/>
          </a:bodyPr>
          <a:lstStyle/>
          <a:p>
            <a:r>
              <a:rPr lang="en-US" sz="1600" dirty="0">
                <a:solidFill>
                  <a:schemeClr val="tx1">
                    <a:lumMod val="75000"/>
                    <a:lumOff val="25000"/>
                  </a:schemeClr>
                </a:solidFill>
                <a:latin typeface="Arial" pitchFamily="34" charset="0"/>
                <a:cs typeface="Arial" pitchFamily="34" charset="0"/>
              </a:rPr>
              <a:t>Value </a:t>
            </a:r>
          </a:p>
          <a:p>
            <a:r>
              <a:rPr lang="en-US" sz="1600" dirty="0">
                <a:solidFill>
                  <a:schemeClr val="tx1">
                    <a:lumMod val="75000"/>
                    <a:lumOff val="25000"/>
                  </a:schemeClr>
                </a:solidFill>
                <a:latin typeface="Arial" pitchFamily="34" charset="0"/>
                <a:cs typeface="Arial" pitchFamily="34" charset="0"/>
              </a:rPr>
              <a:t>Propositions</a:t>
            </a:r>
          </a:p>
        </p:txBody>
      </p:sp>
      <p:sp>
        <p:nvSpPr>
          <p:cNvPr id="41" name="TextBox 40">
            <a:extLst>
              <a:ext uri="{FF2B5EF4-FFF2-40B4-BE49-F238E27FC236}">
                <a16:creationId xmlns:a16="http://schemas.microsoft.com/office/drawing/2014/main" id="{49ECFE29-4C22-12BF-798C-6850BA941BBD}"/>
              </a:ext>
            </a:extLst>
          </p:cNvPr>
          <p:cNvSpPr txBox="1"/>
          <p:nvPr/>
        </p:nvSpPr>
        <p:spPr>
          <a:xfrm>
            <a:off x="7030516" y="2204864"/>
            <a:ext cx="1470274" cy="584775"/>
          </a:xfrm>
          <a:prstGeom prst="rect">
            <a:avLst/>
          </a:prstGeom>
          <a:noFill/>
          <a:effectLst/>
        </p:spPr>
        <p:txBody>
          <a:bodyPr wrap="none" rtlCol="0">
            <a:spAutoFit/>
          </a:bodyPr>
          <a:lstStyle/>
          <a:p>
            <a:r>
              <a:rPr lang="en-US" sz="1600" dirty="0">
                <a:solidFill>
                  <a:schemeClr val="tx1">
                    <a:lumMod val="75000"/>
                    <a:lumOff val="25000"/>
                  </a:schemeClr>
                </a:solidFill>
                <a:latin typeface="Arial" pitchFamily="34" charset="0"/>
                <a:cs typeface="Arial" pitchFamily="34" charset="0"/>
              </a:rPr>
              <a:t>Customer </a:t>
            </a:r>
          </a:p>
          <a:p>
            <a:r>
              <a:rPr lang="en-US" sz="1600" dirty="0">
                <a:solidFill>
                  <a:schemeClr val="tx1">
                    <a:lumMod val="75000"/>
                    <a:lumOff val="25000"/>
                  </a:schemeClr>
                </a:solidFill>
                <a:latin typeface="Arial" pitchFamily="34" charset="0"/>
                <a:cs typeface="Arial" pitchFamily="34" charset="0"/>
              </a:rPr>
              <a:t> Relationships</a:t>
            </a:r>
          </a:p>
        </p:txBody>
      </p:sp>
      <p:sp>
        <p:nvSpPr>
          <p:cNvPr id="42" name="TextBox 41">
            <a:extLst>
              <a:ext uri="{FF2B5EF4-FFF2-40B4-BE49-F238E27FC236}">
                <a16:creationId xmlns:a16="http://schemas.microsoft.com/office/drawing/2014/main" id="{1927F544-023D-0B5F-5C21-834FB161CBD2}"/>
              </a:ext>
            </a:extLst>
          </p:cNvPr>
          <p:cNvSpPr txBox="1"/>
          <p:nvPr/>
        </p:nvSpPr>
        <p:spPr>
          <a:xfrm>
            <a:off x="8902724" y="2204864"/>
            <a:ext cx="1223412" cy="584775"/>
          </a:xfrm>
          <a:prstGeom prst="rect">
            <a:avLst/>
          </a:prstGeom>
          <a:noFill/>
          <a:effectLst/>
        </p:spPr>
        <p:txBody>
          <a:bodyPr wrap="none" rtlCol="0">
            <a:spAutoFit/>
          </a:bodyPr>
          <a:lstStyle/>
          <a:p>
            <a:r>
              <a:rPr lang="en-US" sz="1600" dirty="0">
                <a:solidFill>
                  <a:schemeClr val="tx1">
                    <a:lumMod val="75000"/>
                    <a:lumOff val="25000"/>
                  </a:schemeClr>
                </a:solidFill>
                <a:latin typeface="Arial" pitchFamily="34" charset="0"/>
                <a:cs typeface="Arial" pitchFamily="34" charset="0"/>
              </a:rPr>
              <a:t>Customer </a:t>
            </a:r>
          </a:p>
          <a:p>
            <a:r>
              <a:rPr lang="en-US" sz="1600" dirty="0">
                <a:solidFill>
                  <a:schemeClr val="tx1">
                    <a:lumMod val="75000"/>
                    <a:lumOff val="25000"/>
                  </a:schemeClr>
                </a:solidFill>
                <a:latin typeface="Arial" pitchFamily="34" charset="0"/>
                <a:cs typeface="Arial" pitchFamily="34" charset="0"/>
              </a:rPr>
              <a:t>  Segments</a:t>
            </a:r>
          </a:p>
        </p:txBody>
      </p:sp>
      <p:sp>
        <p:nvSpPr>
          <p:cNvPr id="43" name="TextBox 42">
            <a:extLst>
              <a:ext uri="{FF2B5EF4-FFF2-40B4-BE49-F238E27FC236}">
                <a16:creationId xmlns:a16="http://schemas.microsoft.com/office/drawing/2014/main" id="{DF9D12C6-4BF8-9ACF-4400-CF21CA537E29}"/>
              </a:ext>
            </a:extLst>
          </p:cNvPr>
          <p:cNvSpPr txBox="1"/>
          <p:nvPr/>
        </p:nvSpPr>
        <p:spPr>
          <a:xfrm>
            <a:off x="3497209" y="3105706"/>
            <a:ext cx="1164101" cy="584775"/>
          </a:xfrm>
          <a:prstGeom prst="rect">
            <a:avLst/>
          </a:prstGeom>
          <a:noFill/>
          <a:effectLst/>
        </p:spPr>
        <p:txBody>
          <a:bodyPr wrap="none" rtlCol="0">
            <a:spAutoFit/>
          </a:bodyPr>
          <a:lstStyle/>
          <a:p>
            <a:r>
              <a:rPr lang="en-US" sz="1600" dirty="0">
                <a:solidFill>
                  <a:schemeClr val="tx1">
                    <a:lumMod val="75000"/>
                    <a:lumOff val="25000"/>
                  </a:schemeClr>
                </a:solidFill>
                <a:latin typeface="Arial" pitchFamily="34" charset="0"/>
                <a:cs typeface="Arial" pitchFamily="34" charset="0"/>
              </a:rPr>
              <a:t> Key </a:t>
            </a:r>
          </a:p>
          <a:p>
            <a:r>
              <a:rPr lang="en-US" sz="1600" dirty="0">
                <a:solidFill>
                  <a:schemeClr val="tx1">
                    <a:lumMod val="75000"/>
                    <a:lumOff val="25000"/>
                  </a:schemeClr>
                </a:solidFill>
                <a:latin typeface="Arial" pitchFamily="34" charset="0"/>
                <a:cs typeface="Arial" pitchFamily="34" charset="0"/>
              </a:rPr>
              <a:t>Resources</a:t>
            </a:r>
          </a:p>
        </p:txBody>
      </p:sp>
      <p:sp>
        <p:nvSpPr>
          <p:cNvPr id="44" name="TextBox 43">
            <a:extLst>
              <a:ext uri="{FF2B5EF4-FFF2-40B4-BE49-F238E27FC236}">
                <a16:creationId xmlns:a16="http://schemas.microsoft.com/office/drawing/2014/main" id="{6B5B82AB-F89F-27B6-47B2-33D426E721E2}"/>
              </a:ext>
            </a:extLst>
          </p:cNvPr>
          <p:cNvSpPr txBox="1"/>
          <p:nvPr/>
        </p:nvSpPr>
        <p:spPr>
          <a:xfrm>
            <a:off x="7221133" y="3189967"/>
            <a:ext cx="1048685" cy="338554"/>
          </a:xfrm>
          <a:prstGeom prst="rect">
            <a:avLst/>
          </a:prstGeom>
          <a:noFill/>
          <a:effectLst/>
        </p:spPr>
        <p:txBody>
          <a:bodyPr wrap="none" rtlCol="0">
            <a:spAutoFit/>
          </a:bodyPr>
          <a:lstStyle/>
          <a:p>
            <a:r>
              <a:rPr lang="en-US" sz="1600" dirty="0">
                <a:solidFill>
                  <a:schemeClr val="tx1">
                    <a:lumMod val="75000"/>
                    <a:lumOff val="25000"/>
                  </a:schemeClr>
                </a:solidFill>
                <a:latin typeface="Arial" pitchFamily="34" charset="0"/>
                <a:cs typeface="Arial" pitchFamily="34" charset="0"/>
              </a:rPr>
              <a:t>Channels</a:t>
            </a:r>
          </a:p>
        </p:txBody>
      </p:sp>
      <p:sp>
        <p:nvSpPr>
          <p:cNvPr id="45" name="TextBox 44">
            <a:extLst>
              <a:ext uri="{FF2B5EF4-FFF2-40B4-BE49-F238E27FC236}">
                <a16:creationId xmlns:a16="http://schemas.microsoft.com/office/drawing/2014/main" id="{AA263D0A-F445-3B53-89A0-7D8CEC7F7D8A}"/>
              </a:ext>
            </a:extLst>
          </p:cNvPr>
          <p:cNvSpPr txBox="1"/>
          <p:nvPr/>
        </p:nvSpPr>
        <p:spPr>
          <a:xfrm>
            <a:off x="1209804" y="4427773"/>
            <a:ext cx="1497526" cy="338554"/>
          </a:xfrm>
          <a:prstGeom prst="rect">
            <a:avLst/>
          </a:prstGeom>
          <a:noFill/>
          <a:effectLst/>
        </p:spPr>
        <p:txBody>
          <a:bodyPr wrap="none" rtlCol="0">
            <a:spAutoFit/>
          </a:bodyPr>
          <a:lstStyle/>
          <a:p>
            <a:r>
              <a:rPr lang="en-US" sz="1600" dirty="0">
                <a:solidFill>
                  <a:schemeClr val="tx1">
                    <a:lumMod val="75000"/>
                    <a:lumOff val="25000"/>
                  </a:schemeClr>
                </a:solidFill>
                <a:latin typeface="Arial" pitchFamily="34" charset="0"/>
                <a:cs typeface="Arial" pitchFamily="34" charset="0"/>
              </a:rPr>
              <a:t>Cost Structure</a:t>
            </a:r>
          </a:p>
        </p:txBody>
      </p:sp>
      <p:sp>
        <p:nvSpPr>
          <p:cNvPr id="46" name="TextBox 45">
            <a:extLst>
              <a:ext uri="{FF2B5EF4-FFF2-40B4-BE49-F238E27FC236}">
                <a16:creationId xmlns:a16="http://schemas.microsoft.com/office/drawing/2014/main" id="{8C8A1C31-2864-4F4C-29A1-B3DCB33E3C54}"/>
              </a:ext>
            </a:extLst>
          </p:cNvPr>
          <p:cNvSpPr txBox="1"/>
          <p:nvPr/>
        </p:nvSpPr>
        <p:spPr>
          <a:xfrm>
            <a:off x="6379940" y="4427773"/>
            <a:ext cx="1826141" cy="338554"/>
          </a:xfrm>
          <a:prstGeom prst="rect">
            <a:avLst/>
          </a:prstGeom>
          <a:noFill/>
          <a:effectLst/>
        </p:spPr>
        <p:txBody>
          <a:bodyPr wrap="none" rtlCol="0">
            <a:spAutoFit/>
          </a:bodyPr>
          <a:lstStyle/>
          <a:p>
            <a:r>
              <a:rPr lang="en-US" sz="1600" dirty="0">
                <a:solidFill>
                  <a:schemeClr val="tx1">
                    <a:lumMod val="75000"/>
                    <a:lumOff val="25000"/>
                  </a:schemeClr>
                </a:solidFill>
                <a:latin typeface="Arial" pitchFamily="34" charset="0"/>
                <a:cs typeface="Arial" pitchFamily="34" charset="0"/>
              </a:rPr>
              <a:t>Revenue Streams</a:t>
            </a:r>
          </a:p>
        </p:txBody>
      </p:sp>
      <p:sp>
        <p:nvSpPr>
          <p:cNvPr id="47" name="Title 1">
            <a:extLst>
              <a:ext uri="{FF2B5EF4-FFF2-40B4-BE49-F238E27FC236}">
                <a16:creationId xmlns:a16="http://schemas.microsoft.com/office/drawing/2014/main" id="{E0B6437A-CB8D-9C8A-4CF9-B72038B25383}"/>
              </a:ext>
            </a:extLst>
          </p:cNvPr>
          <p:cNvSpPr txBox="1">
            <a:spLocks/>
          </p:cNvSpPr>
          <p:nvPr/>
        </p:nvSpPr>
        <p:spPr>
          <a:xfrm>
            <a:off x="619140" y="629214"/>
            <a:ext cx="10969943" cy="102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Business Model Canvas</a:t>
            </a:r>
            <a:endParaRPr lang="en-IN" sz="3200" b="1" dirty="0">
              <a:solidFill>
                <a:schemeClr val="tx1">
                  <a:lumMod val="75000"/>
                  <a:lumOff val="25000"/>
                </a:schemeClr>
              </a:solidFill>
            </a:endParaRPr>
          </a:p>
        </p:txBody>
      </p:sp>
      <p:pic>
        <p:nvPicPr>
          <p:cNvPr id="51" name="Audio 50">
            <a:hlinkClick r:id="" action="ppaction://media"/>
            <a:extLst>
              <a:ext uri="{FF2B5EF4-FFF2-40B4-BE49-F238E27FC236}">
                <a16:creationId xmlns:a16="http://schemas.microsoft.com/office/drawing/2014/main" id="{D4406D93-7DEB-6003-A395-2161D7B2FD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pic>
        <p:nvPicPr>
          <p:cNvPr id="55" name="Picture 54">
            <a:extLst>
              <a:ext uri="{FF2B5EF4-FFF2-40B4-BE49-F238E27FC236}">
                <a16:creationId xmlns:a16="http://schemas.microsoft.com/office/drawing/2014/main" id="{434747CD-FAAE-C5B5-0D19-D4DAE191DDD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694942" y="400183"/>
            <a:ext cx="6090414" cy="6241917"/>
          </a:xfrm>
          <a:prstGeom prst="rect">
            <a:avLst/>
          </a:prstGeom>
        </p:spPr>
      </p:pic>
    </p:spTree>
    <p:extLst>
      <p:ext uri="{BB962C8B-B14F-4D97-AF65-F5344CB8AC3E}">
        <p14:creationId xmlns:p14="http://schemas.microsoft.com/office/powerpoint/2010/main" val="3737453449"/>
      </p:ext>
    </p:extLst>
  </p:cSld>
  <p:clrMapOvr>
    <a:masterClrMapping/>
  </p:clrMapOvr>
  <mc:AlternateContent xmlns:mc="http://schemas.openxmlformats.org/markup-compatibility/2006" xmlns:p14="http://schemas.microsoft.com/office/powerpoint/2010/main">
    <mc:Choice Requires="p14">
      <p:transition spd="slow" p14:dur="2000" advTm="68117"/>
    </mc:Choice>
    <mc:Fallback xmlns="">
      <p:transition spd="slow" advTm="68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par>
                                <p:cTn id="7" presetID="60" presetClass="entr" presetSubtype="128" fill="hold" nodeType="withEffect">
                                  <p:stCondLst>
                                    <p:cond delay="4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additive="sum">
                                        <p:cTn id="10"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1"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2"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3"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4" fill="hold">
                            <p:stCondLst>
                              <p:cond delay="5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600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2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6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200"/>
                                        <p:tgtEl>
                                          <p:spTgt spid="43"/>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7000"/>
                            </p:stCondLst>
                            <p:childTnLst>
                              <p:par>
                                <p:cTn id="40" presetID="10" presetClass="entr"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2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2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8000"/>
                            </p:stCondLst>
                            <p:childTnLst>
                              <p:par>
                                <p:cTn id="54" presetID="10" presetClass="entr" presetSubtype="0"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2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8500"/>
                            </p:stCondLst>
                            <p:childTnLst>
                              <p:par>
                                <p:cTn id="61" presetID="10"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2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par>
                          <p:cTn id="67" fill="hold">
                            <p:stCondLst>
                              <p:cond delay="9000"/>
                            </p:stCondLst>
                            <p:childTnLst>
                              <p:par>
                                <p:cTn id="68" presetID="10" presetClass="entr" presetSubtype="0" fill="hold" grpId="0" nodeType="after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2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par>
                          <p:cTn id="74" fill="hold">
                            <p:stCondLst>
                              <p:cond delay="9500"/>
                            </p:stCondLst>
                            <p:childTnLst>
                              <p:par>
                                <p:cTn id="75" presetID="10" presetClass="entr" presetSubtype="0" fill="hold" grpId="0" nodeType="after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200"/>
                                        <p:tgtEl>
                                          <p:spTgt spid="46"/>
                                        </p:tgtEl>
                                      </p:cBhvr>
                                    </p:animEffect>
                                  </p:childTnLst>
                                </p:cTn>
                              </p:par>
                            </p:childTnLst>
                          </p:cTn>
                        </p:par>
                        <p:par>
                          <p:cTn id="78" fill="hold">
                            <p:stCondLst>
                              <p:cond delay="9700"/>
                            </p:stCondLst>
                            <p:childTnLst>
                              <p:par>
                                <p:cTn id="79" presetID="9" presetClass="entr" presetSubtype="0" fill="hold" nodeType="afterEffect">
                                  <p:stCondLst>
                                    <p:cond delay="4000"/>
                                  </p:stCondLst>
                                  <p:childTnLst>
                                    <p:set>
                                      <p:cBhvr>
                                        <p:cTn id="80" dur="1" fill="hold">
                                          <p:stCondLst>
                                            <p:cond delay="0"/>
                                          </p:stCondLst>
                                        </p:cTn>
                                        <p:tgtEl>
                                          <p:spTgt spid="55"/>
                                        </p:tgtEl>
                                        <p:attrNameLst>
                                          <p:attrName>style.visibility</p:attrName>
                                        </p:attrNameLst>
                                      </p:cBhvr>
                                      <p:to>
                                        <p:strVal val="visible"/>
                                      </p:to>
                                    </p:set>
                                    <p:animEffect transition="in" filter="dissolve">
                                      <p:cBhvr>
                                        <p:cTn id="8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2" fill="hold" display="0">
                  <p:stCondLst>
                    <p:cond delay="indefinite"/>
                  </p:stCondLst>
                  <p:endCondLst>
                    <p:cond evt="onStopAudio" delay="0">
                      <p:tgtEl>
                        <p:sldTgt/>
                      </p:tgtEl>
                    </p:cond>
                  </p:endCondLst>
                </p:cTn>
                <p:tgtEl>
                  <p:spTgt spid="51"/>
                </p:tgtEl>
              </p:cMediaNode>
            </p:audio>
          </p:childTnLst>
        </p:cTn>
      </p:par>
    </p:tnLst>
    <p:bldLst>
      <p:bldP spid="38" grpId="0"/>
      <p:bldP spid="39" grpId="0"/>
      <p:bldP spid="40" grpId="0"/>
      <p:bldP spid="41" grpId="0"/>
      <p:bldP spid="42" grpId="0"/>
      <p:bldP spid="43" grpId="0"/>
      <p:bldP spid="44" grpId="0"/>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BBC97F-B0E7-9443-92CA-CFC44C12A04E}"/>
              </a:ext>
            </a:extLst>
          </p:cNvPr>
          <p:cNvSpPr txBox="1"/>
          <p:nvPr/>
        </p:nvSpPr>
        <p:spPr>
          <a:xfrm>
            <a:off x="5187121" y="2518281"/>
            <a:ext cx="1828800" cy="1828800"/>
          </a:xfrm>
          <a:prstGeom prst="rect">
            <a:avLst/>
          </a:prstGeom>
          <a:noFill/>
        </p:spPr>
        <p:txBody>
          <a:bodyPr wrap="square" rtlCol="0">
            <a:spAutoFit/>
          </a:bodyPr>
          <a:lstStyle/>
          <a:p>
            <a:pPr algn="l"/>
            <a:endParaRPr lang="en-US" dirty="0"/>
          </a:p>
        </p:txBody>
      </p:sp>
      <p:pic>
        <p:nvPicPr>
          <p:cNvPr id="4" name="Picture 3">
            <a:extLst>
              <a:ext uri="{FF2B5EF4-FFF2-40B4-BE49-F238E27FC236}">
                <a16:creationId xmlns:a16="http://schemas.microsoft.com/office/drawing/2014/main" id="{C0C730CA-0DFE-CBE3-A9AA-7A88383582EE}"/>
              </a:ext>
            </a:extLst>
          </p:cNvPr>
          <p:cNvPicPr>
            <a:picLocks noChangeAspect="1"/>
          </p:cNvPicPr>
          <p:nvPr/>
        </p:nvPicPr>
        <p:blipFill>
          <a:blip r:embed="rId5"/>
          <a:stretch>
            <a:fillRect/>
          </a:stretch>
        </p:blipFill>
        <p:spPr>
          <a:xfrm>
            <a:off x="2209800" y="351072"/>
            <a:ext cx="7772400" cy="6155856"/>
          </a:xfrm>
          <a:prstGeom prst="rect">
            <a:avLst/>
          </a:prstGeom>
        </p:spPr>
      </p:pic>
      <p:pic>
        <p:nvPicPr>
          <p:cNvPr id="6" name="Audio 5">
            <a:hlinkClick r:id="" action="ppaction://media"/>
            <a:extLst>
              <a:ext uri="{FF2B5EF4-FFF2-40B4-BE49-F238E27FC236}">
                <a16:creationId xmlns:a16="http://schemas.microsoft.com/office/drawing/2014/main" id="{B02FD2CA-0AFE-F4AD-5D8D-7DA23E9704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pic>
        <p:nvPicPr>
          <p:cNvPr id="8" name="Picture 7">
            <a:extLst>
              <a:ext uri="{FF2B5EF4-FFF2-40B4-BE49-F238E27FC236}">
                <a16:creationId xmlns:a16="http://schemas.microsoft.com/office/drawing/2014/main" id="{DA338CAD-F42D-E787-FF67-7B248E414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448" y="1679713"/>
            <a:ext cx="3098616" cy="3098616"/>
          </a:xfrm>
          <a:prstGeom prst="rect">
            <a:avLst/>
          </a:prstGeom>
        </p:spPr>
      </p:pic>
      <p:pic>
        <p:nvPicPr>
          <p:cNvPr id="10" name="Picture 9">
            <a:extLst>
              <a:ext uri="{FF2B5EF4-FFF2-40B4-BE49-F238E27FC236}">
                <a16:creationId xmlns:a16="http://schemas.microsoft.com/office/drawing/2014/main" id="{7D6A412E-D0A2-40E8-8FA9-B29B46FBDC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32892" y="1679713"/>
            <a:ext cx="3098616" cy="3098616"/>
          </a:xfrm>
          <a:prstGeom prst="rect">
            <a:avLst/>
          </a:prstGeom>
        </p:spPr>
      </p:pic>
      <p:pic>
        <p:nvPicPr>
          <p:cNvPr id="12" name="Picture 11" descr="A picture containing text, person, person, indoor&#10;&#10;Description automatically generated">
            <a:extLst>
              <a:ext uri="{FF2B5EF4-FFF2-40B4-BE49-F238E27FC236}">
                <a16:creationId xmlns:a16="http://schemas.microsoft.com/office/drawing/2014/main" id="{77A3514A-37E8-AAA5-4C33-F6D75F0B98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0170" y="1679712"/>
            <a:ext cx="3098617" cy="3098617"/>
          </a:xfrm>
          <a:prstGeom prst="rect">
            <a:avLst/>
          </a:prstGeom>
        </p:spPr>
      </p:pic>
      <p:sp>
        <p:nvSpPr>
          <p:cNvPr id="13" name="TextBox 12">
            <a:extLst>
              <a:ext uri="{FF2B5EF4-FFF2-40B4-BE49-F238E27FC236}">
                <a16:creationId xmlns:a16="http://schemas.microsoft.com/office/drawing/2014/main" id="{D9B09874-5042-B37F-5D58-7A2C2CD8AFB5}"/>
              </a:ext>
            </a:extLst>
          </p:cNvPr>
          <p:cNvSpPr txBox="1"/>
          <p:nvPr/>
        </p:nvSpPr>
        <p:spPr>
          <a:xfrm>
            <a:off x="10508974" y="722243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25320467"/>
      </p:ext>
    </p:extLst>
  </p:cSld>
  <p:clrMapOvr>
    <a:masterClrMapping/>
  </p:clrMapOvr>
  <mc:AlternateContent xmlns:mc="http://schemas.openxmlformats.org/markup-compatibility/2006" xmlns:p14="http://schemas.microsoft.com/office/powerpoint/2010/main">
    <mc:Choice Requires="p14">
      <p:transition spd="slow" p14:dur="2000" advTm="29248"/>
    </mc:Choice>
    <mc:Fallback xmlns="">
      <p:transition spd="slow" advTm="29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9" presetClass="exit" presetSubtype="0" fill="hold" nodeType="afterEffect">
                                  <p:stCondLst>
                                    <p:cond delay="1500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15500"/>
                            </p:stCondLst>
                            <p:childTnLst>
                              <p:par>
                                <p:cTn id="12" presetID="9"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childTnLst>
                          </p:cTn>
                        </p:par>
                        <p:par>
                          <p:cTn id="15" fill="hold">
                            <p:stCondLst>
                              <p:cond delay="16000"/>
                            </p:stCondLst>
                            <p:childTnLst>
                              <p:par>
                                <p:cTn id="16" presetID="9" presetClass="entr" presetSubtype="0" fill="hold" nodeType="afterEffect">
                                  <p:stCondLst>
                                    <p:cond delay="200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par>
                          <p:cTn id="19" fill="hold">
                            <p:stCondLst>
                              <p:cond delay="18500"/>
                            </p:stCondLst>
                            <p:childTnLst>
                              <p:par>
                                <p:cTn id="20" presetID="9" presetClass="entr" presetSubtype="0"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0FE70991-F760-D9C6-B5F5-A2572D51E7A6}"/>
              </a:ext>
            </a:extLst>
          </p:cNvPr>
          <p:cNvSpPr/>
          <p:nvPr/>
        </p:nvSpPr>
        <p:spPr>
          <a:xfrm>
            <a:off x="1548607" y="5913439"/>
            <a:ext cx="5992019" cy="333375"/>
          </a:xfrm>
          <a:custGeom>
            <a:avLst/>
            <a:gdLst>
              <a:gd name="connsiteX0" fmla="*/ 0 w 3121025"/>
              <a:gd name="connsiteY0" fmla="*/ 85725 h 333375"/>
              <a:gd name="connsiteX1" fmla="*/ 3121025 w 3121025"/>
              <a:gd name="connsiteY1" fmla="*/ 0 h 333375"/>
              <a:gd name="connsiteX2" fmla="*/ 314325 w 3121025"/>
              <a:gd name="connsiteY2" fmla="*/ 333375 h 333375"/>
              <a:gd name="connsiteX3" fmla="*/ 3175 w 3121025"/>
              <a:gd name="connsiteY3" fmla="*/ 330200 h 333375"/>
              <a:gd name="connsiteX4" fmla="*/ 0 w 3121025"/>
              <a:gd name="connsiteY4" fmla="*/ 85725 h 333375"/>
              <a:gd name="connsiteX0" fmla="*/ 0 w 3121025"/>
              <a:gd name="connsiteY0" fmla="*/ 85725 h 333375"/>
              <a:gd name="connsiteX1" fmla="*/ 3121025 w 3121025"/>
              <a:gd name="connsiteY1" fmla="*/ 0 h 333375"/>
              <a:gd name="connsiteX2" fmla="*/ 314325 w 3121025"/>
              <a:gd name="connsiteY2" fmla="*/ 333375 h 333375"/>
              <a:gd name="connsiteX3" fmla="*/ 3175 w 3121025"/>
              <a:gd name="connsiteY3" fmla="*/ 330200 h 333375"/>
              <a:gd name="connsiteX4" fmla="*/ 0 w 3121025"/>
              <a:gd name="connsiteY4" fmla="*/ 85725 h 333375"/>
              <a:gd name="connsiteX0" fmla="*/ 0 w 3121025"/>
              <a:gd name="connsiteY0" fmla="*/ 85725 h 333375"/>
              <a:gd name="connsiteX1" fmla="*/ 3121025 w 3121025"/>
              <a:gd name="connsiteY1" fmla="*/ 0 h 333375"/>
              <a:gd name="connsiteX2" fmla="*/ 314325 w 3121025"/>
              <a:gd name="connsiteY2" fmla="*/ 333375 h 333375"/>
              <a:gd name="connsiteX3" fmla="*/ 3175 w 3121025"/>
              <a:gd name="connsiteY3" fmla="*/ 330200 h 333375"/>
              <a:gd name="connsiteX4" fmla="*/ 0 w 3121025"/>
              <a:gd name="connsiteY4" fmla="*/ 85725 h 333375"/>
              <a:gd name="connsiteX0" fmla="*/ 0 w 3121025"/>
              <a:gd name="connsiteY0" fmla="*/ 85725 h 333375"/>
              <a:gd name="connsiteX1" fmla="*/ 3121025 w 3121025"/>
              <a:gd name="connsiteY1" fmla="*/ 0 h 333375"/>
              <a:gd name="connsiteX2" fmla="*/ 314325 w 3121025"/>
              <a:gd name="connsiteY2" fmla="*/ 333375 h 333375"/>
              <a:gd name="connsiteX3" fmla="*/ 3175 w 3121025"/>
              <a:gd name="connsiteY3" fmla="*/ 330200 h 333375"/>
              <a:gd name="connsiteX4" fmla="*/ 0 w 3121025"/>
              <a:gd name="connsiteY4" fmla="*/ 85725 h 333375"/>
              <a:gd name="connsiteX0" fmla="*/ 482601 w 3603626"/>
              <a:gd name="connsiteY0" fmla="*/ 85725 h 349250"/>
              <a:gd name="connsiteX1" fmla="*/ 3603626 w 3603626"/>
              <a:gd name="connsiteY1" fmla="*/ 0 h 349250"/>
              <a:gd name="connsiteX2" fmla="*/ 796926 w 3603626"/>
              <a:gd name="connsiteY2" fmla="*/ 333375 h 349250"/>
              <a:gd name="connsiteX3" fmla="*/ 1 w 3603626"/>
              <a:gd name="connsiteY3" fmla="*/ 349250 h 349250"/>
              <a:gd name="connsiteX4" fmla="*/ 482601 w 3603626"/>
              <a:gd name="connsiteY4" fmla="*/ 85725 h 349250"/>
              <a:gd name="connsiteX0" fmla="*/ 711201 w 3832226"/>
              <a:gd name="connsiteY0" fmla="*/ 85725 h 354013"/>
              <a:gd name="connsiteX1" fmla="*/ 3832226 w 3832226"/>
              <a:gd name="connsiteY1" fmla="*/ 0 h 354013"/>
              <a:gd name="connsiteX2" fmla="*/ 1025526 w 3832226"/>
              <a:gd name="connsiteY2" fmla="*/ 333375 h 354013"/>
              <a:gd name="connsiteX3" fmla="*/ 1 w 3832226"/>
              <a:gd name="connsiteY3" fmla="*/ 354013 h 354013"/>
              <a:gd name="connsiteX4" fmla="*/ 711201 w 3832226"/>
              <a:gd name="connsiteY4" fmla="*/ 85725 h 354013"/>
              <a:gd name="connsiteX0" fmla="*/ 2930525 w 6051550"/>
              <a:gd name="connsiteY0" fmla="*/ 85725 h 373063"/>
              <a:gd name="connsiteX1" fmla="*/ 6051550 w 6051550"/>
              <a:gd name="connsiteY1" fmla="*/ 0 h 373063"/>
              <a:gd name="connsiteX2" fmla="*/ 3244850 w 6051550"/>
              <a:gd name="connsiteY2" fmla="*/ 333375 h 373063"/>
              <a:gd name="connsiteX3" fmla="*/ 0 w 6051550"/>
              <a:gd name="connsiteY3" fmla="*/ 373063 h 373063"/>
              <a:gd name="connsiteX4" fmla="*/ 2930525 w 6051550"/>
              <a:gd name="connsiteY4" fmla="*/ 85725 h 373063"/>
              <a:gd name="connsiteX0" fmla="*/ 2870995 w 5992020"/>
              <a:gd name="connsiteY0" fmla="*/ 85725 h 333375"/>
              <a:gd name="connsiteX1" fmla="*/ 5992020 w 5992020"/>
              <a:gd name="connsiteY1" fmla="*/ 0 h 333375"/>
              <a:gd name="connsiteX2" fmla="*/ 3185320 w 5992020"/>
              <a:gd name="connsiteY2" fmla="*/ 333375 h 333375"/>
              <a:gd name="connsiteX3" fmla="*/ 1 w 5992020"/>
              <a:gd name="connsiteY3" fmla="*/ 332582 h 333375"/>
              <a:gd name="connsiteX4" fmla="*/ 2870995 w 5992020"/>
              <a:gd name="connsiteY4" fmla="*/ 85725 h 333375"/>
              <a:gd name="connsiteX0" fmla="*/ 2255045 w 5992020"/>
              <a:gd name="connsiteY0" fmla="*/ 104775 h 333375"/>
              <a:gd name="connsiteX1" fmla="*/ 5992020 w 5992020"/>
              <a:gd name="connsiteY1" fmla="*/ 0 h 333375"/>
              <a:gd name="connsiteX2" fmla="*/ 3185320 w 5992020"/>
              <a:gd name="connsiteY2" fmla="*/ 333375 h 333375"/>
              <a:gd name="connsiteX3" fmla="*/ 1 w 5992020"/>
              <a:gd name="connsiteY3" fmla="*/ 332582 h 333375"/>
              <a:gd name="connsiteX4" fmla="*/ 2255045 w 5992020"/>
              <a:gd name="connsiteY4" fmla="*/ 104775 h 333375"/>
              <a:gd name="connsiteX0" fmla="*/ 2089945 w 5992020"/>
              <a:gd name="connsiteY0" fmla="*/ 111125 h 333375"/>
              <a:gd name="connsiteX1" fmla="*/ 5992020 w 5992020"/>
              <a:gd name="connsiteY1" fmla="*/ 0 h 333375"/>
              <a:gd name="connsiteX2" fmla="*/ 3185320 w 5992020"/>
              <a:gd name="connsiteY2" fmla="*/ 333375 h 333375"/>
              <a:gd name="connsiteX3" fmla="*/ 1 w 5992020"/>
              <a:gd name="connsiteY3" fmla="*/ 332582 h 333375"/>
              <a:gd name="connsiteX4" fmla="*/ 2089945 w 5992020"/>
              <a:gd name="connsiteY4" fmla="*/ 111125 h 333375"/>
              <a:gd name="connsiteX0" fmla="*/ 2089945 w 5992020"/>
              <a:gd name="connsiteY0" fmla="*/ 111125 h 333375"/>
              <a:gd name="connsiteX1" fmla="*/ 5992020 w 5992020"/>
              <a:gd name="connsiteY1" fmla="*/ 0 h 333375"/>
              <a:gd name="connsiteX2" fmla="*/ 3185320 w 5992020"/>
              <a:gd name="connsiteY2" fmla="*/ 333375 h 333375"/>
              <a:gd name="connsiteX3" fmla="*/ 1 w 5992020"/>
              <a:gd name="connsiteY3" fmla="*/ 332582 h 333375"/>
              <a:gd name="connsiteX4" fmla="*/ 2089945 w 5992020"/>
              <a:gd name="connsiteY4" fmla="*/ 111125 h 333375"/>
              <a:gd name="connsiteX0" fmla="*/ 2089944 w 5992019"/>
              <a:gd name="connsiteY0" fmla="*/ 111125 h 333375"/>
              <a:gd name="connsiteX1" fmla="*/ 5992019 w 5992019"/>
              <a:gd name="connsiteY1" fmla="*/ 0 h 333375"/>
              <a:gd name="connsiteX2" fmla="*/ 3185319 w 5992019"/>
              <a:gd name="connsiteY2" fmla="*/ 333375 h 333375"/>
              <a:gd name="connsiteX3" fmla="*/ 0 w 5992019"/>
              <a:gd name="connsiteY3" fmla="*/ 332582 h 333375"/>
              <a:gd name="connsiteX4" fmla="*/ 2089944 w 5992019"/>
              <a:gd name="connsiteY4" fmla="*/ 111125 h 333375"/>
              <a:gd name="connsiteX0" fmla="*/ 2089944 w 5992019"/>
              <a:gd name="connsiteY0" fmla="*/ 111125 h 333375"/>
              <a:gd name="connsiteX1" fmla="*/ 5992019 w 5992019"/>
              <a:gd name="connsiteY1" fmla="*/ 0 h 333375"/>
              <a:gd name="connsiteX2" fmla="*/ 3185319 w 5992019"/>
              <a:gd name="connsiteY2" fmla="*/ 333375 h 333375"/>
              <a:gd name="connsiteX3" fmla="*/ 0 w 5992019"/>
              <a:gd name="connsiteY3" fmla="*/ 332582 h 333375"/>
              <a:gd name="connsiteX4" fmla="*/ 2089944 w 5992019"/>
              <a:gd name="connsiteY4" fmla="*/ 111125 h 333375"/>
              <a:gd name="connsiteX0" fmla="*/ 2089944 w 5992019"/>
              <a:gd name="connsiteY0" fmla="*/ 104775 h 333375"/>
              <a:gd name="connsiteX1" fmla="*/ 5992019 w 5992019"/>
              <a:gd name="connsiteY1" fmla="*/ 0 h 333375"/>
              <a:gd name="connsiteX2" fmla="*/ 3185319 w 5992019"/>
              <a:gd name="connsiteY2" fmla="*/ 333375 h 333375"/>
              <a:gd name="connsiteX3" fmla="*/ 0 w 5992019"/>
              <a:gd name="connsiteY3" fmla="*/ 332582 h 333375"/>
              <a:gd name="connsiteX4" fmla="*/ 2089944 w 5992019"/>
              <a:gd name="connsiteY4" fmla="*/ 104775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2019" h="333375">
                <a:moveTo>
                  <a:pt x="2089944" y="104775"/>
                </a:moveTo>
                <a:lnTo>
                  <a:pt x="5992019" y="0"/>
                </a:lnTo>
                <a:cubicBezTo>
                  <a:pt x="5399352" y="168275"/>
                  <a:pt x="4197086" y="311150"/>
                  <a:pt x="3185319" y="333375"/>
                </a:cubicBezTo>
                <a:lnTo>
                  <a:pt x="0" y="332582"/>
                </a:lnTo>
                <a:cubicBezTo>
                  <a:pt x="595842" y="295540"/>
                  <a:pt x="1754452" y="167217"/>
                  <a:pt x="2089944" y="104775"/>
                </a:cubicBezTo>
                <a:close/>
              </a:path>
            </a:pathLst>
          </a:custGeom>
          <a:solidFill>
            <a:srgbClr val="CBCBCB"/>
          </a:solidFill>
          <a:ln>
            <a:noFill/>
          </a:ln>
          <a:effectLst>
            <a:outerShdw blurRad="1905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1354A714-7397-6731-335C-4B0F48AE49DE}"/>
              </a:ext>
            </a:extLst>
          </p:cNvPr>
          <p:cNvSpPr/>
          <p:nvPr/>
        </p:nvSpPr>
        <p:spPr>
          <a:xfrm>
            <a:off x="3639344" y="5494337"/>
            <a:ext cx="3896519" cy="529432"/>
          </a:xfrm>
          <a:custGeom>
            <a:avLst/>
            <a:gdLst>
              <a:gd name="connsiteX0" fmla="*/ 4763 w 3109913"/>
              <a:gd name="connsiteY0" fmla="*/ 90488 h 519113"/>
              <a:gd name="connsiteX1" fmla="*/ 3005138 w 3109913"/>
              <a:gd name="connsiteY1" fmla="*/ 0 h 519113"/>
              <a:gd name="connsiteX2" fmla="*/ 3109913 w 3109913"/>
              <a:gd name="connsiteY2" fmla="*/ 438150 h 519113"/>
              <a:gd name="connsiteX3" fmla="*/ 0 w 3109913"/>
              <a:gd name="connsiteY3" fmla="*/ 519113 h 519113"/>
              <a:gd name="connsiteX4" fmla="*/ 4763 w 3109913"/>
              <a:gd name="connsiteY4" fmla="*/ 90488 h 519113"/>
              <a:gd name="connsiteX0" fmla="*/ 4763 w 3109913"/>
              <a:gd name="connsiteY0" fmla="*/ 90488 h 519113"/>
              <a:gd name="connsiteX1" fmla="*/ 2973388 w 3109913"/>
              <a:gd name="connsiteY1" fmla="*/ 0 h 519113"/>
              <a:gd name="connsiteX2" fmla="*/ 3109913 w 3109913"/>
              <a:gd name="connsiteY2" fmla="*/ 438150 h 519113"/>
              <a:gd name="connsiteX3" fmla="*/ 0 w 3109913"/>
              <a:gd name="connsiteY3" fmla="*/ 519113 h 519113"/>
              <a:gd name="connsiteX4" fmla="*/ 4763 w 3109913"/>
              <a:gd name="connsiteY4" fmla="*/ 90488 h 519113"/>
              <a:gd name="connsiteX0" fmla="*/ 4763 w 3109913"/>
              <a:gd name="connsiteY0" fmla="*/ 90488 h 519113"/>
              <a:gd name="connsiteX1" fmla="*/ 2973388 w 3109913"/>
              <a:gd name="connsiteY1" fmla="*/ 0 h 519113"/>
              <a:gd name="connsiteX2" fmla="*/ 3109913 w 3109913"/>
              <a:gd name="connsiteY2" fmla="*/ 434975 h 519113"/>
              <a:gd name="connsiteX3" fmla="*/ 0 w 3109913"/>
              <a:gd name="connsiteY3" fmla="*/ 519113 h 519113"/>
              <a:gd name="connsiteX4" fmla="*/ 4763 w 3109913"/>
              <a:gd name="connsiteY4" fmla="*/ 90488 h 519113"/>
              <a:gd name="connsiteX0" fmla="*/ 4763 w 3109913"/>
              <a:gd name="connsiteY0" fmla="*/ 90488 h 519113"/>
              <a:gd name="connsiteX1" fmla="*/ 2973388 w 3109913"/>
              <a:gd name="connsiteY1" fmla="*/ 0 h 519113"/>
              <a:gd name="connsiteX2" fmla="*/ 3109913 w 3109913"/>
              <a:gd name="connsiteY2" fmla="*/ 428625 h 519113"/>
              <a:gd name="connsiteX3" fmla="*/ 0 w 3109913"/>
              <a:gd name="connsiteY3" fmla="*/ 519113 h 519113"/>
              <a:gd name="connsiteX4" fmla="*/ 4763 w 3109913"/>
              <a:gd name="connsiteY4" fmla="*/ 90488 h 519113"/>
              <a:gd name="connsiteX0" fmla="*/ 4763 w 3109913"/>
              <a:gd name="connsiteY0" fmla="*/ 77788 h 506413"/>
              <a:gd name="connsiteX1" fmla="*/ 2995613 w 3109913"/>
              <a:gd name="connsiteY1" fmla="*/ 0 h 506413"/>
              <a:gd name="connsiteX2" fmla="*/ 3109913 w 3109913"/>
              <a:gd name="connsiteY2" fmla="*/ 415925 h 506413"/>
              <a:gd name="connsiteX3" fmla="*/ 0 w 3109913"/>
              <a:gd name="connsiteY3" fmla="*/ 506413 h 506413"/>
              <a:gd name="connsiteX4" fmla="*/ 4763 w 3109913"/>
              <a:gd name="connsiteY4" fmla="*/ 77788 h 506413"/>
              <a:gd name="connsiteX0" fmla="*/ 766763 w 3871913"/>
              <a:gd name="connsiteY0" fmla="*/ 77788 h 531813"/>
              <a:gd name="connsiteX1" fmla="*/ 3757613 w 3871913"/>
              <a:gd name="connsiteY1" fmla="*/ 0 h 531813"/>
              <a:gd name="connsiteX2" fmla="*/ 3871913 w 3871913"/>
              <a:gd name="connsiteY2" fmla="*/ 415925 h 531813"/>
              <a:gd name="connsiteX3" fmla="*/ 0 w 3871913"/>
              <a:gd name="connsiteY3" fmla="*/ 531813 h 531813"/>
              <a:gd name="connsiteX4" fmla="*/ 766763 w 3871913"/>
              <a:gd name="connsiteY4" fmla="*/ 77788 h 531813"/>
              <a:gd name="connsiteX0" fmla="*/ 788194 w 3893344"/>
              <a:gd name="connsiteY0" fmla="*/ 77788 h 529432"/>
              <a:gd name="connsiteX1" fmla="*/ 3779044 w 3893344"/>
              <a:gd name="connsiteY1" fmla="*/ 0 h 529432"/>
              <a:gd name="connsiteX2" fmla="*/ 3893344 w 3893344"/>
              <a:gd name="connsiteY2" fmla="*/ 415925 h 529432"/>
              <a:gd name="connsiteX3" fmla="*/ 0 w 3893344"/>
              <a:gd name="connsiteY3" fmla="*/ 529432 h 529432"/>
              <a:gd name="connsiteX4" fmla="*/ 788194 w 3893344"/>
              <a:gd name="connsiteY4" fmla="*/ 77788 h 529432"/>
              <a:gd name="connsiteX0" fmla="*/ 283369 w 3893344"/>
              <a:gd name="connsiteY0" fmla="*/ 89694 h 529432"/>
              <a:gd name="connsiteX1" fmla="*/ 3779044 w 3893344"/>
              <a:gd name="connsiteY1" fmla="*/ 0 h 529432"/>
              <a:gd name="connsiteX2" fmla="*/ 3893344 w 3893344"/>
              <a:gd name="connsiteY2" fmla="*/ 415925 h 529432"/>
              <a:gd name="connsiteX3" fmla="*/ 0 w 3893344"/>
              <a:gd name="connsiteY3" fmla="*/ 529432 h 529432"/>
              <a:gd name="connsiteX4" fmla="*/ 283369 w 3893344"/>
              <a:gd name="connsiteY4" fmla="*/ 89694 h 529432"/>
              <a:gd name="connsiteX0" fmla="*/ 283369 w 3893344"/>
              <a:gd name="connsiteY0" fmla="*/ 89694 h 529432"/>
              <a:gd name="connsiteX1" fmla="*/ 3779044 w 3893344"/>
              <a:gd name="connsiteY1" fmla="*/ 0 h 529432"/>
              <a:gd name="connsiteX2" fmla="*/ 3893344 w 3893344"/>
              <a:gd name="connsiteY2" fmla="*/ 415925 h 529432"/>
              <a:gd name="connsiteX3" fmla="*/ 0 w 3893344"/>
              <a:gd name="connsiteY3" fmla="*/ 529432 h 529432"/>
              <a:gd name="connsiteX4" fmla="*/ 283369 w 3893344"/>
              <a:gd name="connsiteY4" fmla="*/ 89694 h 529432"/>
              <a:gd name="connsiteX0" fmla="*/ 283369 w 3893344"/>
              <a:gd name="connsiteY0" fmla="*/ 89694 h 529432"/>
              <a:gd name="connsiteX1" fmla="*/ 3779044 w 3893344"/>
              <a:gd name="connsiteY1" fmla="*/ 0 h 529432"/>
              <a:gd name="connsiteX2" fmla="*/ 3893344 w 3893344"/>
              <a:gd name="connsiteY2" fmla="*/ 415925 h 529432"/>
              <a:gd name="connsiteX3" fmla="*/ 0 w 3893344"/>
              <a:gd name="connsiteY3" fmla="*/ 529432 h 529432"/>
              <a:gd name="connsiteX4" fmla="*/ 283369 w 3893344"/>
              <a:gd name="connsiteY4" fmla="*/ 89694 h 529432"/>
              <a:gd name="connsiteX0" fmla="*/ 283369 w 3893344"/>
              <a:gd name="connsiteY0" fmla="*/ 89694 h 529432"/>
              <a:gd name="connsiteX1" fmla="*/ 3779044 w 3893344"/>
              <a:gd name="connsiteY1" fmla="*/ 0 h 529432"/>
              <a:gd name="connsiteX2" fmla="*/ 3893344 w 3893344"/>
              <a:gd name="connsiteY2" fmla="*/ 415925 h 529432"/>
              <a:gd name="connsiteX3" fmla="*/ 0 w 3893344"/>
              <a:gd name="connsiteY3" fmla="*/ 529432 h 529432"/>
              <a:gd name="connsiteX4" fmla="*/ 283369 w 3893344"/>
              <a:gd name="connsiteY4" fmla="*/ 89694 h 529432"/>
              <a:gd name="connsiteX0" fmla="*/ 283369 w 3893344"/>
              <a:gd name="connsiteY0" fmla="*/ 89694 h 529432"/>
              <a:gd name="connsiteX1" fmla="*/ 3779044 w 3893344"/>
              <a:gd name="connsiteY1" fmla="*/ 0 h 529432"/>
              <a:gd name="connsiteX2" fmla="*/ 3893344 w 3893344"/>
              <a:gd name="connsiteY2" fmla="*/ 415925 h 529432"/>
              <a:gd name="connsiteX3" fmla="*/ 0 w 3893344"/>
              <a:gd name="connsiteY3" fmla="*/ 529432 h 529432"/>
              <a:gd name="connsiteX4" fmla="*/ 283369 w 3893344"/>
              <a:gd name="connsiteY4" fmla="*/ 89694 h 529432"/>
              <a:gd name="connsiteX0" fmla="*/ 286544 w 3896519"/>
              <a:gd name="connsiteY0" fmla="*/ 89694 h 529432"/>
              <a:gd name="connsiteX1" fmla="*/ 3782219 w 3896519"/>
              <a:gd name="connsiteY1" fmla="*/ 0 h 529432"/>
              <a:gd name="connsiteX2" fmla="*/ 3896519 w 3896519"/>
              <a:gd name="connsiteY2" fmla="*/ 415925 h 529432"/>
              <a:gd name="connsiteX3" fmla="*/ 0 w 3896519"/>
              <a:gd name="connsiteY3" fmla="*/ 529432 h 529432"/>
              <a:gd name="connsiteX4" fmla="*/ 286544 w 3896519"/>
              <a:gd name="connsiteY4" fmla="*/ 89694 h 52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6519" h="529432">
                <a:moveTo>
                  <a:pt x="286544" y="89694"/>
                </a:moveTo>
                <a:lnTo>
                  <a:pt x="3782219" y="0"/>
                </a:lnTo>
                <a:lnTo>
                  <a:pt x="3896519" y="415925"/>
                </a:lnTo>
                <a:lnTo>
                  <a:pt x="0" y="529432"/>
                </a:lnTo>
                <a:cubicBezTo>
                  <a:pt x="111125" y="362744"/>
                  <a:pt x="208756" y="208756"/>
                  <a:pt x="286544" y="89694"/>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A42B532-B047-C3F8-08CC-A0B4CE01C4B2}"/>
              </a:ext>
            </a:extLst>
          </p:cNvPr>
          <p:cNvSpPr/>
          <p:nvPr/>
        </p:nvSpPr>
        <p:spPr>
          <a:xfrm>
            <a:off x="1530351" y="5581651"/>
            <a:ext cx="2400300" cy="663575"/>
          </a:xfrm>
          <a:custGeom>
            <a:avLst/>
            <a:gdLst>
              <a:gd name="connsiteX0" fmla="*/ 2400300 w 2400300"/>
              <a:gd name="connsiteY0" fmla="*/ 0 h 663575"/>
              <a:gd name="connsiteX1" fmla="*/ 2111375 w 2400300"/>
              <a:gd name="connsiteY1" fmla="*/ 444500 h 663575"/>
              <a:gd name="connsiteX2" fmla="*/ 0 w 2400300"/>
              <a:gd name="connsiteY2" fmla="*/ 663575 h 663575"/>
              <a:gd name="connsiteX3" fmla="*/ 400050 w 2400300"/>
              <a:gd name="connsiteY3" fmla="*/ 174625 h 663575"/>
              <a:gd name="connsiteX4" fmla="*/ 2400300 w 2400300"/>
              <a:gd name="connsiteY4" fmla="*/ 0 h 663575"/>
              <a:gd name="connsiteX0" fmla="*/ 2400300 w 2400300"/>
              <a:gd name="connsiteY0" fmla="*/ 0 h 663575"/>
              <a:gd name="connsiteX1" fmla="*/ 2111375 w 2400300"/>
              <a:gd name="connsiteY1" fmla="*/ 444500 h 663575"/>
              <a:gd name="connsiteX2" fmla="*/ 0 w 2400300"/>
              <a:gd name="connsiteY2" fmla="*/ 663575 h 663575"/>
              <a:gd name="connsiteX3" fmla="*/ 390525 w 2400300"/>
              <a:gd name="connsiteY3" fmla="*/ 193675 h 663575"/>
              <a:gd name="connsiteX4" fmla="*/ 2400300 w 2400300"/>
              <a:gd name="connsiteY4" fmla="*/ 0 h 663575"/>
              <a:gd name="connsiteX0" fmla="*/ 2400300 w 2400300"/>
              <a:gd name="connsiteY0" fmla="*/ 0 h 663575"/>
              <a:gd name="connsiteX1" fmla="*/ 2111375 w 2400300"/>
              <a:gd name="connsiteY1" fmla="*/ 444500 h 663575"/>
              <a:gd name="connsiteX2" fmla="*/ 0 w 2400300"/>
              <a:gd name="connsiteY2" fmla="*/ 663575 h 663575"/>
              <a:gd name="connsiteX3" fmla="*/ 390525 w 2400300"/>
              <a:gd name="connsiteY3" fmla="*/ 193675 h 663575"/>
              <a:gd name="connsiteX4" fmla="*/ 2400300 w 2400300"/>
              <a:gd name="connsiteY4" fmla="*/ 0 h 663575"/>
              <a:gd name="connsiteX0" fmla="*/ 2400300 w 2400300"/>
              <a:gd name="connsiteY0" fmla="*/ 0 h 663575"/>
              <a:gd name="connsiteX1" fmla="*/ 2111375 w 2400300"/>
              <a:gd name="connsiteY1" fmla="*/ 444500 h 663575"/>
              <a:gd name="connsiteX2" fmla="*/ 0 w 2400300"/>
              <a:gd name="connsiteY2" fmla="*/ 663575 h 663575"/>
              <a:gd name="connsiteX3" fmla="*/ 390525 w 2400300"/>
              <a:gd name="connsiteY3" fmla="*/ 193675 h 663575"/>
              <a:gd name="connsiteX4" fmla="*/ 2400300 w 2400300"/>
              <a:gd name="connsiteY4" fmla="*/ 0 h 663575"/>
              <a:gd name="connsiteX0" fmla="*/ 2400300 w 2400300"/>
              <a:gd name="connsiteY0" fmla="*/ 0 h 663575"/>
              <a:gd name="connsiteX1" fmla="*/ 2111375 w 2400300"/>
              <a:gd name="connsiteY1" fmla="*/ 444500 h 663575"/>
              <a:gd name="connsiteX2" fmla="*/ 0 w 2400300"/>
              <a:gd name="connsiteY2" fmla="*/ 663575 h 663575"/>
              <a:gd name="connsiteX3" fmla="*/ 390525 w 2400300"/>
              <a:gd name="connsiteY3" fmla="*/ 193675 h 663575"/>
              <a:gd name="connsiteX4" fmla="*/ 2400300 w 2400300"/>
              <a:gd name="connsiteY4" fmla="*/ 0 h 663575"/>
              <a:gd name="connsiteX0" fmla="*/ 2400300 w 2400300"/>
              <a:gd name="connsiteY0" fmla="*/ 0 h 663575"/>
              <a:gd name="connsiteX1" fmla="*/ 2111375 w 2400300"/>
              <a:gd name="connsiteY1" fmla="*/ 444500 h 663575"/>
              <a:gd name="connsiteX2" fmla="*/ 0 w 2400300"/>
              <a:gd name="connsiteY2" fmla="*/ 663575 h 663575"/>
              <a:gd name="connsiteX3" fmla="*/ 390525 w 2400300"/>
              <a:gd name="connsiteY3" fmla="*/ 193675 h 663575"/>
              <a:gd name="connsiteX4" fmla="*/ 2400300 w 2400300"/>
              <a:gd name="connsiteY4" fmla="*/ 0 h 663575"/>
              <a:gd name="connsiteX0" fmla="*/ 2400300 w 2400300"/>
              <a:gd name="connsiteY0" fmla="*/ 0 h 663575"/>
              <a:gd name="connsiteX1" fmla="*/ 2111375 w 2400300"/>
              <a:gd name="connsiteY1" fmla="*/ 444500 h 663575"/>
              <a:gd name="connsiteX2" fmla="*/ 0 w 2400300"/>
              <a:gd name="connsiteY2" fmla="*/ 663575 h 663575"/>
              <a:gd name="connsiteX3" fmla="*/ 377825 w 2400300"/>
              <a:gd name="connsiteY3" fmla="*/ 215900 h 663575"/>
              <a:gd name="connsiteX4" fmla="*/ 2400300 w 2400300"/>
              <a:gd name="connsiteY4" fmla="*/ 0 h 663575"/>
              <a:gd name="connsiteX0" fmla="*/ 2400300 w 2400300"/>
              <a:gd name="connsiteY0" fmla="*/ 0 h 663575"/>
              <a:gd name="connsiteX1" fmla="*/ 2111375 w 2400300"/>
              <a:gd name="connsiteY1" fmla="*/ 444500 h 663575"/>
              <a:gd name="connsiteX2" fmla="*/ 0 w 2400300"/>
              <a:gd name="connsiteY2" fmla="*/ 663575 h 663575"/>
              <a:gd name="connsiteX3" fmla="*/ 377825 w 2400300"/>
              <a:gd name="connsiteY3" fmla="*/ 215900 h 663575"/>
              <a:gd name="connsiteX4" fmla="*/ 2400300 w 2400300"/>
              <a:gd name="connsiteY4" fmla="*/ 0 h 663575"/>
              <a:gd name="connsiteX0" fmla="*/ 2400300 w 2400300"/>
              <a:gd name="connsiteY0" fmla="*/ 0 h 663575"/>
              <a:gd name="connsiteX1" fmla="*/ 2117725 w 2400300"/>
              <a:gd name="connsiteY1" fmla="*/ 444500 h 663575"/>
              <a:gd name="connsiteX2" fmla="*/ 0 w 2400300"/>
              <a:gd name="connsiteY2" fmla="*/ 663575 h 663575"/>
              <a:gd name="connsiteX3" fmla="*/ 377825 w 2400300"/>
              <a:gd name="connsiteY3" fmla="*/ 215900 h 663575"/>
              <a:gd name="connsiteX4" fmla="*/ 2400300 w 2400300"/>
              <a:gd name="connsiteY4" fmla="*/ 0 h 663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663575">
                <a:moveTo>
                  <a:pt x="2400300" y="0"/>
                </a:moveTo>
                <a:lnTo>
                  <a:pt x="2117725" y="444500"/>
                </a:lnTo>
                <a:cubicBezTo>
                  <a:pt x="1439333" y="542925"/>
                  <a:pt x="668867" y="635000"/>
                  <a:pt x="0" y="663575"/>
                </a:cubicBezTo>
                <a:lnTo>
                  <a:pt x="377825" y="215900"/>
                </a:lnTo>
                <a:cubicBezTo>
                  <a:pt x="914400" y="208492"/>
                  <a:pt x="1762125" y="96308"/>
                  <a:pt x="2400300" y="0"/>
                </a:cubicBez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FFE32A3-8F70-D6DB-8564-7F72FBCB20B4}"/>
              </a:ext>
            </a:extLst>
          </p:cNvPr>
          <p:cNvSpPr txBox="1"/>
          <p:nvPr/>
        </p:nvSpPr>
        <p:spPr>
          <a:xfrm>
            <a:off x="548633" y="5084048"/>
            <a:ext cx="2302807" cy="261610"/>
          </a:xfrm>
          <a:prstGeom prst="rect">
            <a:avLst/>
          </a:prstGeom>
          <a:noFill/>
        </p:spPr>
        <p:txBody>
          <a:bodyPr wrap="square" rtlCol="0">
            <a:spAutoFit/>
          </a:bodyPr>
          <a:lstStyle/>
          <a:p>
            <a:r>
              <a:rPr lang="en-US" sz="1100" dirty="0">
                <a:solidFill>
                  <a:schemeClr val="tx1">
                    <a:lumMod val="75000"/>
                    <a:lumOff val="25000"/>
                  </a:schemeClr>
                </a:solidFill>
                <a:latin typeface="Arial" panose="020B0604020202020204" pitchFamily="34" charset="0"/>
                <a:cs typeface="Arial" panose="020B0604020202020204" pitchFamily="34" charset="0"/>
              </a:rPr>
              <a:t>do</a:t>
            </a:r>
            <a:endParaRPr lang="es-UY"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3" name="Freeform 42">
            <a:extLst>
              <a:ext uri="{FF2B5EF4-FFF2-40B4-BE49-F238E27FC236}">
                <a16:creationId xmlns:a16="http://schemas.microsoft.com/office/drawing/2014/main" id="{BC61483A-A460-F46A-C44A-6DE2995A9760}"/>
              </a:ext>
            </a:extLst>
          </p:cNvPr>
          <p:cNvSpPr/>
          <p:nvPr/>
        </p:nvSpPr>
        <p:spPr>
          <a:xfrm flipH="1">
            <a:off x="578354" y="5084341"/>
            <a:ext cx="3029050" cy="511596"/>
          </a:xfrm>
          <a:custGeom>
            <a:avLst/>
            <a:gdLst>
              <a:gd name="connsiteX0" fmla="*/ 0 w 2686050"/>
              <a:gd name="connsiteY0" fmla="*/ 444500 h 444500"/>
              <a:gd name="connsiteX1" fmla="*/ 444500 w 2686050"/>
              <a:gd name="connsiteY1" fmla="*/ 0 h 444500"/>
              <a:gd name="connsiteX2" fmla="*/ 2686050 w 2686050"/>
              <a:gd name="connsiteY2" fmla="*/ 0 h 444500"/>
              <a:gd name="connsiteX0" fmla="*/ 0 w 3166262"/>
              <a:gd name="connsiteY0" fmla="*/ 813101 h 813101"/>
              <a:gd name="connsiteX1" fmla="*/ 924712 w 3166262"/>
              <a:gd name="connsiteY1" fmla="*/ 0 h 813101"/>
              <a:gd name="connsiteX2" fmla="*/ 3166262 w 3166262"/>
              <a:gd name="connsiteY2" fmla="*/ 0 h 813101"/>
            </a:gdLst>
            <a:ahLst/>
            <a:cxnLst>
              <a:cxn ang="0">
                <a:pos x="connsiteX0" y="connsiteY0"/>
              </a:cxn>
              <a:cxn ang="0">
                <a:pos x="connsiteX1" y="connsiteY1"/>
              </a:cxn>
              <a:cxn ang="0">
                <a:pos x="connsiteX2" y="connsiteY2"/>
              </a:cxn>
            </a:cxnLst>
            <a:rect l="l" t="t" r="r" b="b"/>
            <a:pathLst>
              <a:path w="3166262" h="813101">
                <a:moveTo>
                  <a:pt x="0" y="813101"/>
                </a:moveTo>
                <a:lnTo>
                  <a:pt x="924712" y="0"/>
                </a:lnTo>
                <a:lnTo>
                  <a:pt x="3166262" y="0"/>
                </a:lnTo>
              </a:path>
            </a:pathLst>
          </a:custGeom>
          <a:ln w="12700" cap="rnd">
            <a:solidFill>
              <a:srgbClr val="6D6D6D"/>
            </a:solidFill>
            <a:prstDash val="solid"/>
            <a:round/>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4A1E569-4A59-76A7-7A59-09AB457F2812}"/>
              </a:ext>
            </a:extLst>
          </p:cNvPr>
          <p:cNvSpPr txBox="1"/>
          <p:nvPr/>
        </p:nvSpPr>
        <p:spPr>
          <a:xfrm>
            <a:off x="533401" y="4762975"/>
            <a:ext cx="1197251" cy="307777"/>
          </a:xfrm>
          <a:prstGeom prst="rect">
            <a:avLst/>
          </a:prstGeom>
          <a:noFill/>
        </p:spPr>
        <p:txBody>
          <a:bodyPr wrap="none" rtlCol="0" anchor="ctr">
            <a:spAutoFit/>
          </a:bodyPr>
          <a:lstStyle/>
          <a:p>
            <a:r>
              <a:rPr lang="en-US" sz="1400" dirty="0">
                <a:latin typeface="Arial" panose="020B0604020202020204" pitchFamily="34" charset="0"/>
                <a:cs typeface="Arial" panose="020B0604020202020204" pitchFamily="34" charset="0"/>
              </a:rPr>
              <a:t>Added Value</a:t>
            </a:r>
          </a:p>
        </p:txBody>
      </p:sp>
      <p:grpSp>
        <p:nvGrpSpPr>
          <p:cNvPr id="10" name="Group 9">
            <a:extLst>
              <a:ext uri="{FF2B5EF4-FFF2-40B4-BE49-F238E27FC236}">
                <a16:creationId xmlns:a16="http://schemas.microsoft.com/office/drawing/2014/main" id="{82CA22EE-CC5D-7793-3827-A9466A92713E}"/>
              </a:ext>
            </a:extLst>
          </p:cNvPr>
          <p:cNvGrpSpPr/>
          <p:nvPr/>
        </p:nvGrpSpPr>
        <p:grpSpPr>
          <a:xfrm>
            <a:off x="6399811" y="2020720"/>
            <a:ext cx="4696435" cy="1119345"/>
            <a:chOff x="6399811" y="2020720"/>
            <a:chExt cx="4696435" cy="1119345"/>
          </a:xfrm>
        </p:grpSpPr>
        <p:sp>
          <p:nvSpPr>
            <p:cNvPr id="13" name="Freeform 12">
              <a:extLst>
                <a:ext uri="{FF2B5EF4-FFF2-40B4-BE49-F238E27FC236}">
                  <a16:creationId xmlns:a16="http://schemas.microsoft.com/office/drawing/2014/main" id="{B30AB37B-F659-D91D-95DD-A079E4FDB969}"/>
                </a:ext>
              </a:extLst>
            </p:cNvPr>
            <p:cNvSpPr/>
            <p:nvPr/>
          </p:nvSpPr>
          <p:spPr>
            <a:xfrm>
              <a:off x="9915146" y="2871787"/>
              <a:ext cx="1181100" cy="259556"/>
            </a:xfrm>
            <a:custGeom>
              <a:avLst/>
              <a:gdLst>
                <a:gd name="connsiteX0" fmla="*/ 211931 w 1181100"/>
                <a:gd name="connsiteY0" fmla="*/ 14288 h 259556"/>
                <a:gd name="connsiteX1" fmla="*/ 1181100 w 1181100"/>
                <a:gd name="connsiteY1" fmla="*/ 0 h 259556"/>
                <a:gd name="connsiteX2" fmla="*/ 1107281 w 1181100"/>
                <a:gd name="connsiteY2" fmla="*/ 245269 h 259556"/>
                <a:gd name="connsiteX3" fmla="*/ 0 w 1181100"/>
                <a:gd name="connsiteY3" fmla="*/ 259556 h 259556"/>
                <a:gd name="connsiteX4" fmla="*/ 211931 w 1181100"/>
                <a:gd name="connsiteY4" fmla="*/ 14288 h 259556"/>
                <a:gd name="connsiteX0" fmla="*/ 216693 w 1181100"/>
                <a:gd name="connsiteY0" fmla="*/ 7144 h 259556"/>
                <a:gd name="connsiteX1" fmla="*/ 1181100 w 1181100"/>
                <a:gd name="connsiteY1" fmla="*/ 0 h 259556"/>
                <a:gd name="connsiteX2" fmla="*/ 1107281 w 1181100"/>
                <a:gd name="connsiteY2" fmla="*/ 245269 h 259556"/>
                <a:gd name="connsiteX3" fmla="*/ 0 w 1181100"/>
                <a:gd name="connsiteY3" fmla="*/ 259556 h 259556"/>
                <a:gd name="connsiteX4" fmla="*/ 216693 w 1181100"/>
                <a:gd name="connsiteY4" fmla="*/ 7144 h 259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00" h="259556">
                  <a:moveTo>
                    <a:pt x="216693" y="7144"/>
                  </a:moveTo>
                  <a:lnTo>
                    <a:pt x="1181100" y="0"/>
                  </a:lnTo>
                  <a:lnTo>
                    <a:pt x="1107281" y="245269"/>
                  </a:lnTo>
                  <a:lnTo>
                    <a:pt x="0" y="259556"/>
                  </a:lnTo>
                  <a:lnTo>
                    <a:pt x="216693" y="7144"/>
                  </a:lnTo>
                  <a:close/>
                </a:path>
              </a:pathLst>
            </a:cu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0EE0029-915C-CB5A-30A9-D50A2A55F869}"/>
                </a:ext>
              </a:extLst>
            </p:cNvPr>
            <p:cNvSpPr/>
            <p:nvPr/>
          </p:nvSpPr>
          <p:spPr>
            <a:xfrm>
              <a:off x="9457946" y="2881312"/>
              <a:ext cx="673894" cy="247650"/>
            </a:xfrm>
            <a:custGeom>
              <a:avLst/>
              <a:gdLst>
                <a:gd name="connsiteX0" fmla="*/ 200025 w 673894"/>
                <a:gd name="connsiteY0" fmla="*/ 28575 h 247650"/>
                <a:gd name="connsiteX1" fmla="*/ 673894 w 673894"/>
                <a:gd name="connsiteY1" fmla="*/ 0 h 247650"/>
                <a:gd name="connsiteX2" fmla="*/ 457200 w 673894"/>
                <a:gd name="connsiteY2" fmla="*/ 247650 h 247650"/>
                <a:gd name="connsiteX3" fmla="*/ 0 w 673894"/>
                <a:gd name="connsiteY3" fmla="*/ 247650 h 247650"/>
                <a:gd name="connsiteX4" fmla="*/ 200025 w 673894"/>
                <a:gd name="connsiteY4" fmla="*/ 28575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894" h="247650">
                  <a:moveTo>
                    <a:pt x="200025" y="28575"/>
                  </a:moveTo>
                  <a:lnTo>
                    <a:pt x="673894" y="0"/>
                  </a:lnTo>
                  <a:lnTo>
                    <a:pt x="457200" y="247650"/>
                  </a:lnTo>
                  <a:lnTo>
                    <a:pt x="0" y="247650"/>
                  </a:lnTo>
                  <a:lnTo>
                    <a:pt x="200025" y="28575"/>
                  </a:ln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46045A1-49BB-5C11-BDA7-7C8749B777CC}"/>
                </a:ext>
              </a:extLst>
            </p:cNvPr>
            <p:cNvSpPr txBox="1"/>
            <p:nvPr/>
          </p:nvSpPr>
          <p:spPr>
            <a:xfrm>
              <a:off x="6415043" y="2341793"/>
              <a:ext cx="2302807" cy="261610"/>
            </a:xfrm>
            <a:prstGeom prst="rect">
              <a:avLst/>
            </a:prstGeom>
            <a:noFill/>
          </p:spPr>
          <p:txBody>
            <a:bodyPr wrap="square" rtlCol="0">
              <a:spAutoFit/>
            </a:bodyPr>
            <a:lstStyle/>
            <a:p>
              <a:r>
                <a:rPr lang="en-US" sz="1100" dirty="0">
                  <a:solidFill>
                    <a:schemeClr val="bg1">
                      <a:lumMod val="75000"/>
                    </a:schemeClr>
                  </a:solidFill>
                  <a:latin typeface="Arial" panose="020B0604020202020204" pitchFamily="34" charset="0"/>
                  <a:cs typeface="Arial" panose="020B0604020202020204" pitchFamily="34" charset="0"/>
                </a:rPr>
                <a:t>boundaries</a:t>
              </a:r>
              <a:endParaRPr lang="es-UY" sz="1100" dirty="0">
                <a:solidFill>
                  <a:schemeClr val="bg1">
                    <a:lumMod val="75000"/>
                  </a:schemeClr>
                </a:solidFill>
                <a:latin typeface="Arial" panose="020B0604020202020204" pitchFamily="34" charset="0"/>
                <a:cs typeface="Arial" panose="020B0604020202020204" pitchFamily="34" charset="0"/>
              </a:endParaRPr>
            </a:p>
          </p:txBody>
        </p:sp>
        <p:sp>
          <p:nvSpPr>
            <p:cNvPr id="31" name="Freeform 30">
              <a:extLst>
                <a:ext uri="{FF2B5EF4-FFF2-40B4-BE49-F238E27FC236}">
                  <a16:creationId xmlns:a16="http://schemas.microsoft.com/office/drawing/2014/main" id="{3BA23957-8E20-2E9B-A695-E2E3A0DFAC29}"/>
                </a:ext>
              </a:extLst>
            </p:cNvPr>
            <p:cNvSpPr/>
            <p:nvPr/>
          </p:nvSpPr>
          <p:spPr>
            <a:xfrm flipH="1">
              <a:off x="6444764" y="2342086"/>
              <a:ext cx="3029050" cy="553706"/>
            </a:xfrm>
            <a:custGeom>
              <a:avLst/>
              <a:gdLst>
                <a:gd name="connsiteX0" fmla="*/ 0 w 2686050"/>
                <a:gd name="connsiteY0" fmla="*/ 444500 h 444500"/>
                <a:gd name="connsiteX1" fmla="*/ 444500 w 2686050"/>
                <a:gd name="connsiteY1" fmla="*/ 0 h 444500"/>
                <a:gd name="connsiteX2" fmla="*/ 2686050 w 2686050"/>
                <a:gd name="connsiteY2" fmla="*/ 0 h 444500"/>
                <a:gd name="connsiteX0" fmla="*/ 0 w 3166262"/>
                <a:gd name="connsiteY0" fmla="*/ 813101 h 813101"/>
                <a:gd name="connsiteX1" fmla="*/ 924712 w 3166262"/>
                <a:gd name="connsiteY1" fmla="*/ 0 h 813101"/>
                <a:gd name="connsiteX2" fmla="*/ 3166262 w 3166262"/>
                <a:gd name="connsiteY2" fmla="*/ 0 h 813101"/>
              </a:gdLst>
              <a:ahLst/>
              <a:cxnLst>
                <a:cxn ang="0">
                  <a:pos x="connsiteX0" y="connsiteY0"/>
                </a:cxn>
                <a:cxn ang="0">
                  <a:pos x="connsiteX1" y="connsiteY1"/>
                </a:cxn>
                <a:cxn ang="0">
                  <a:pos x="connsiteX2" y="connsiteY2"/>
                </a:cxn>
              </a:cxnLst>
              <a:rect l="l" t="t" r="r" b="b"/>
              <a:pathLst>
                <a:path w="3166262" h="813101">
                  <a:moveTo>
                    <a:pt x="0" y="813101"/>
                  </a:moveTo>
                  <a:lnTo>
                    <a:pt x="924712" y="0"/>
                  </a:lnTo>
                  <a:lnTo>
                    <a:pt x="3166262" y="0"/>
                  </a:lnTo>
                </a:path>
              </a:pathLst>
            </a:custGeom>
            <a:ln w="12700" cap="rnd">
              <a:solidFill>
                <a:srgbClr val="6D6D6D"/>
              </a:solidFill>
              <a:prstDash val="solid"/>
              <a:round/>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3F7556D-E265-2096-8BEA-A25A15DAA14F}"/>
                </a:ext>
              </a:extLst>
            </p:cNvPr>
            <p:cNvSpPr txBox="1"/>
            <p:nvPr/>
          </p:nvSpPr>
          <p:spPr>
            <a:xfrm>
              <a:off x="6399811" y="2020720"/>
              <a:ext cx="1141659" cy="307777"/>
            </a:xfrm>
            <a:prstGeom prst="rect">
              <a:avLst/>
            </a:prstGeom>
            <a:noFill/>
          </p:spPr>
          <p:txBody>
            <a:bodyPr wrap="none" rtlCol="0" anchor="ctr">
              <a:spAutoFit/>
            </a:bodyPr>
            <a:lstStyle/>
            <a:p>
              <a:r>
                <a:rPr lang="en-US" sz="1400" dirty="0">
                  <a:solidFill>
                    <a:schemeClr val="bg1">
                      <a:lumMod val="75000"/>
                    </a:schemeClr>
                  </a:solidFill>
                  <a:latin typeface="Arial" panose="020B0604020202020204" pitchFamily="34" charset="0"/>
                  <a:cs typeface="Arial" panose="020B0604020202020204" pitchFamily="34" charset="0"/>
                </a:rPr>
                <a:t>Policy Level</a:t>
              </a:r>
            </a:p>
          </p:txBody>
        </p:sp>
        <p:sp>
          <p:nvSpPr>
            <p:cNvPr id="47" name="TextBox 46">
              <a:extLst>
                <a:ext uri="{FF2B5EF4-FFF2-40B4-BE49-F238E27FC236}">
                  <a16:creationId xmlns:a16="http://schemas.microsoft.com/office/drawing/2014/main" id="{10D7758E-655E-A7E0-162C-63BA93633ADE}"/>
                </a:ext>
              </a:extLst>
            </p:cNvPr>
            <p:cNvSpPr txBox="1"/>
            <p:nvPr/>
          </p:nvSpPr>
          <p:spPr>
            <a:xfrm>
              <a:off x="10373015" y="2863066"/>
              <a:ext cx="705642" cy="276999"/>
            </a:xfrm>
            <a:prstGeom prst="rect">
              <a:avLst/>
            </a:prstGeom>
            <a:noFill/>
          </p:spPr>
          <p:txBody>
            <a:bodyPr wrap="none" rtlCol="0" anchor="ctr">
              <a:spAutoFit/>
            </a:bodyPr>
            <a:lstStyle/>
            <a:p>
              <a:pPr algn="ctr"/>
              <a:r>
                <a:rPr lang="en-US" sz="1200" b="1" dirty="0">
                  <a:solidFill>
                    <a:srgbClr val="44ABD9"/>
                  </a:solidFill>
                  <a:latin typeface="Arial" panose="020B0604020202020204" pitchFamily="34" charset="0"/>
                  <a:cs typeface="Arial" panose="020B0604020202020204" pitchFamily="34" charset="0"/>
                </a:rPr>
                <a:t>Level 5</a:t>
              </a:r>
            </a:p>
          </p:txBody>
        </p:sp>
      </p:grpSp>
      <p:grpSp>
        <p:nvGrpSpPr>
          <p:cNvPr id="9" name="Group 8">
            <a:extLst>
              <a:ext uri="{FF2B5EF4-FFF2-40B4-BE49-F238E27FC236}">
                <a16:creationId xmlns:a16="http://schemas.microsoft.com/office/drawing/2014/main" id="{CF47967C-7AFB-8042-EA6C-AE8C093BAD8C}"/>
              </a:ext>
            </a:extLst>
          </p:cNvPr>
          <p:cNvGrpSpPr/>
          <p:nvPr/>
        </p:nvGrpSpPr>
        <p:grpSpPr>
          <a:xfrm>
            <a:off x="5187121" y="2518281"/>
            <a:ext cx="5548385" cy="1828800"/>
            <a:chOff x="5187121" y="2518281"/>
            <a:chExt cx="5548385" cy="1828800"/>
          </a:xfrm>
        </p:grpSpPr>
        <p:sp>
          <p:nvSpPr>
            <p:cNvPr id="2" name="TextBox 1">
              <a:extLst>
                <a:ext uri="{FF2B5EF4-FFF2-40B4-BE49-F238E27FC236}">
                  <a16:creationId xmlns:a16="http://schemas.microsoft.com/office/drawing/2014/main" id="{93BBC97F-B0E7-9443-92CA-CFC44C12A04E}"/>
                </a:ext>
              </a:extLst>
            </p:cNvPr>
            <p:cNvSpPr txBox="1"/>
            <p:nvPr/>
          </p:nvSpPr>
          <p:spPr>
            <a:xfrm>
              <a:off x="5187121" y="2518281"/>
              <a:ext cx="1828800" cy="1828800"/>
            </a:xfrm>
            <a:prstGeom prst="rect">
              <a:avLst/>
            </a:prstGeom>
            <a:noFill/>
          </p:spPr>
          <p:txBody>
            <a:bodyPr wrap="square" rtlCol="0">
              <a:spAutoFit/>
            </a:bodyPr>
            <a:lstStyle/>
            <a:p>
              <a:pPr algn="l"/>
              <a:endParaRPr lang="en-US" dirty="0"/>
            </a:p>
          </p:txBody>
        </p:sp>
        <p:sp>
          <p:nvSpPr>
            <p:cNvPr id="15" name="Freeform 14">
              <a:extLst>
                <a:ext uri="{FF2B5EF4-FFF2-40B4-BE49-F238E27FC236}">
                  <a16:creationId xmlns:a16="http://schemas.microsoft.com/office/drawing/2014/main" id="{E7FCFD5F-A7C6-9745-1B08-447A6BD1DC69}"/>
                </a:ext>
              </a:extLst>
            </p:cNvPr>
            <p:cNvSpPr/>
            <p:nvPr/>
          </p:nvSpPr>
          <p:spPr>
            <a:xfrm>
              <a:off x="8941631" y="3681413"/>
              <a:ext cx="1790700" cy="246063"/>
            </a:xfrm>
            <a:custGeom>
              <a:avLst/>
              <a:gdLst>
                <a:gd name="connsiteX0" fmla="*/ 183356 w 1743075"/>
                <a:gd name="connsiteY0" fmla="*/ 19050 h 252413"/>
                <a:gd name="connsiteX1" fmla="*/ 1743075 w 1743075"/>
                <a:gd name="connsiteY1" fmla="*/ 0 h 252413"/>
                <a:gd name="connsiteX2" fmla="*/ 1595438 w 1743075"/>
                <a:gd name="connsiteY2" fmla="*/ 242888 h 252413"/>
                <a:gd name="connsiteX3" fmla="*/ 0 w 1743075"/>
                <a:gd name="connsiteY3" fmla="*/ 252413 h 252413"/>
                <a:gd name="connsiteX4" fmla="*/ 183356 w 1743075"/>
                <a:gd name="connsiteY4" fmla="*/ 19050 h 252413"/>
                <a:gd name="connsiteX0" fmla="*/ 281781 w 1743075"/>
                <a:gd name="connsiteY0" fmla="*/ 12700 h 252413"/>
                <a:gd name="connsiteX1" fmla="*/ 1743075 w 1743075"/>
                <a:gd name="connsiteY1" fmla="*/ 0 h 252413"/>
                <a:gd name="connsiteX2" fmla="*/ 1595438 w 1743075"/>
                <a:gd name="connsiteY2" fmla="*/ 242888 h 252413"/>
                <a:gd name="connsiteX3" fmla="*/ 0 w 1743075"/>
                <a:gd name="connsiteY3" fmla="*/ 252413 h 252413"/>
                <a:gd name="connsiteX4" fmla="*/ 281781 w 1743075"/>
                <a:gd name="connsiteY4" fmla="*/ 12700 h 252413"/>
                <a:gd name="connsiteX0" fmla="*/ 332581 w 1793875"/>
                <a:gd name="connsiteY0" fmla="*/ 12700 h 258763"/>
                <a:gd name="connsiteX1" fmla="*/ 1793875 w 1793875"/>
                <a:gd name="connsiteY1" fmla="*/ 0 h 258763"/>
                <a:gd name="connsiteX2" fmla="*/ 1646238 w 1793875"/>
                <a:gd name="connsiteY2" fmla="*/ 242888 h 258763"/>
                <a:gd name="connsiteX3" fmla="*/ 0 w 1793875"/>
                <a:gd name="connsiteY3" fmla="*/ 258763 h 258763"/>
                <a:gd name="connsiteX4" fmla="*/ 332581 w 1793875"/>
                <a:gd name="connsiteY4" fmla="*/ 12700 h 258763"/>
                <a:gd name="connsiteX0" fmla="*/ 329406 w 1790700"/>
                <a:gd name="connsiteY0" fmla="*/ 12700 h 246063"/>
                <a:gd name="connsiteX1" fmla="*/ 1790700 w 1790700"/>
                <a:gd name="connsiteY1" fmla="*/ 0 h 246063"/>
                <a:gd name="connsiteX2" fmla="*/ 1643063 w 1790700"/>
                <a:gd name="connsiteY2" fmla="*/ 242888 h 246063"/>
                <a:gd name="connsiteX3" fmla="*/ 0 w 1790700"/>
                <a:gd name="connsiteY3" fmla="*/ 246063 h 246063"/>
                <a:gd name="connsiteX4" fmla="*/ 329406 w 1790700"/>
                <a:gd name="connsiteY4" fmla="*/ 12700 h 246063"/>
                <a:gd name="connsiteX0" fmla="*/ 329406 w 1790700"/>
                <a:gd name="connsiteY0" fmla="*/ 12700 h 246063"/>
                <a:gd name="connsiteX1" fmla="*/ 1790700 w 1790700"/>
                <a:gd name="connsiteY1" fmla="*/ 0 h 246063"/>
                <a:gd name="connsiteX2" fmla="*/ 1643063 w 1790700"/>
                <a:gd name="connsiteY2" fmla="*/ 242888 h 246063"/>
                <a:gd name="connsiteX3" fmla="*/ 0 w 1790700"/>
                <a:gd name="connsiteY3" fmla="*/ 246063 h 246063"/>
                <a:gd name="connsiteX4" fmla="*/ 329406 w 1790700"/>
                <a:gd name="connsiteY4" fmla="*/ 12700 h 246063"/>
                <a:gd name="connsiteX0" fmla="*/ 329406 w 1790700"/>
                <a:gd name="connsiteY0" fmla="*/ 12700 h 246063"/>
                <a:gd name="connsiteX1" fmla="*/ 1790700 w 1790700"/>
                <a:gd name="connsiteY1" fmla="*/ 0 h 246063"/>
                <a:gd name="connsiteX2" fmla="*/ 1643063 w 1790700"/>
                <a:gd name="connsiteY2" fmla="*/ 242888 h 246063"/>
                <a:gd name="connsiteX3" fmla="*/ 0 w 1790700"/>
                <a:gd name="connsiteY3" fmla="*/ 246063 h 246063"/>
                <a:gd name="connsiteX4" fmla="*/ 329406 w 1790700"/>
                <a:gd name="connsiteY4" fmla="*/ 12700 h 246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700" h="246063">
                  <a:moveTo>
                    <a:pt x="329406" y="12700"/>
                  </a:moveTo>
                  <a:lnTo>
                    <a:pt x="1790700" y="0"/>
                  </a:lnTo>
                  <a:lnTo>
                    <a:pt x="1643063" y="242888"/>
                  </a:lnTo>
                  <a:lnTo>
                    <a:pt x="0" y="246063"/>
                  </a:lnTo>
                  <a:cubicBezTo>
                    <a:pt x="83608" y="201612"/>
                    <a:pt x="233891" y="100013"/>
                    <a:pt x="329406" y="12700"/>
                  </a:cubicBezTo>
                  <a:close/>
                </a:path>
              </a:pathLst>
            </a:cu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1278050A-E94F-0AFA-B2D6-E93CB738ED46}"/>
                </a:ext>
              </a:extLst>
            </p:cNvPr>
            <p:cNvSpPr/>
            <p:nvPr/>
          </p:nvSpPr>
          <p:spPr>
            <a:xfrm>
              <a:off x="9001956" y="3608388"/>
              <a:ext cx="1733550" cy="85725"/>
            </a:xfrm>
            <a:custGeom>
              <a:avLst/>
              <a:gdLst>
                <a:gd name="connsiteX0" fmla="*/ 0 w 1730375"/>
                <a:gd name="connsiteY0" fmla="*/ 0 h 85725"/>
                <a:gd name="connsiteX1" fmla="*/ 1152525 w 1730375"/>
                <a:gd name="connsiteY1" fmla="*/ 3175 h 85725"/>
                <a:gd name="connsiteX2" fmla="*/ 1730375 w 1730375"/>
                <a:gd name="connsiteY2" fmla="*/ 66675 h 85725"/>
                <a:gd name="connsiteX3" fmla="*/ 269875 w 1730375"/>
                <a:gd name="connsiteY3" fmla="*/ 85725 h 85725"/>
                <a:gd name="connsiteX4" fmla="*/ 0 w 1730375"/>
                <a:gd name="connsiteY4" fmla="*/ 0 h 85725"/>
                <a:gd name="connsiteX0" fmla="*/ 0 w 1733550"/>
                <a:gd name="connsiteY0" fmla="*/ 0 h 85725"/>
                <a:gd name="connsiteX1" fmla="*/ 1152525 w 1733550"/>
                <a:gd name="connsiteY1" fmla="*/ 3175 h 85725"/>
                <a:gd name="connsiteX2" fmla="*/ 1733550 w 1733550"/>
                <a:gd name="connsiteY2" fmla="*/ 73025 h 85725"/>
                <a:gd name="connsiteX3" fmla="*/ 269875 w 1733550"/>
                <a:gd name="connsiteY3" fmla="*/ 85725 h 85725"/>
                <a:gd name="connsiteX4" fmla="*/ 0 w 1733550"/>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50" h="85725">
                  <a:moveTo>
                    <a:pt x="0" y="0"/>
                  </a:moveTo>
                  <a:lnTo>
                    <a:pt x="1152525" y="3175"/>
                  </a:lnTo>
                  <a:lnTo>
                    <a:pt x="1733550" y="73025"/>
                  </a:lnTo>
                  <a:lnTo>
                    <a:pt x="269875" y="85725"/>
                  </a:lnTo>
                  <a:lnTo>
                    <a:pt x="0" y="0"/>
                  </a:lnTo>
                  <a:close/>
                </a:path>
              </a:pathLst>
            </a:cu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DB8317B7-77B0-5B59-198B-D921117836F4}"/>
                </a:ext>
              </a:extLst>
            </p:cNvPr>
            <p:cNvSpPr/>
            <p:nvPr/>
          </p:nvSpPr>
          <p:spPr>
            <a:xfrm>
              <a:off x="8673343" y="3608388"/>
              <a:ext cx="600075" cy="320675"/>
            </a:xfrm>
            <a:custGeom>
              <a:avLst/>
              <a:gdLst>
                <a:gd name="connsiteX0" fmla="*/ 0 w 600075"/>
                <a:gd name="connsiteY0" fmla="*/ 215900 h 320675"/>
                <a:gd name="connsiteX1" fmla="*/ 269875 w 600075"/>
                <a:gd name="connsiteY1" fmla="*/ 320675 h 320675"/>
                <a:gd name="connsiteX2" fmla="*/ 600075 w 600075"/>
                <a:gd name="connsiteY2" fmla="*/ 85725 h 320675"/>
                <a:gd name="connsiteX3" fmla="*/ 327025 w 600075"/>
                <a:gd name="connsiteY3" fmla="*/ 0 h 320675"/>
                <a:gd name="connsiteX4" fmla="*/ 0 w 600075"/>
                <a:gd name="connsiteY4" fmla="*/ 215900 h 320675"/>
                <a:gd name="connsiteX0" fmla="*/ 0 w 600075"/>
                <a:gd name="connsiteY0" fmla="*/ 215900 h 320675"/>
                <a:gd name="connsiteX1" fmla="*/ 269875 w 600075"/>
                <a:gd name="connsiteY1" fmla="*/ 320675 h 320675"/>
                <a:gd name="connsiteX2" fmla="*/ 600075 w 600075"/>
                <a:gd name="connsiteY2" fmla="*/ 85725 h 320675"/>
                <a:gd name="connsiteX3" fmla="*/ 327025 w 600075"/>
                <a:gd name="connsiteY3" fmla="*/ 0 h 320675"/>
                <a:gd name="connsiteX4" fmla="*/ 0 w 600075"/>
                <a:gd name="connsiteY4" fmla="*/ 215900 h 320675"/>
                <a:gd name="connsiteX0" fmla="*/ 0 w 600075"/>
                <a:gd name="connsiteY0" fmla="*/ 215900 h 320675"/>
                <a:gd name="connsiteX1" fmla="*/ 269875 w 600075"/>
                <a:gd name="connsiteY1" fmla="*/ 320675 h 320675"/>
                <a:gd name="connsiteX2" fmla="*/ 600075 w 600075"/>
                <a:gd name="connsiteY2" fmla="*/ 85725 h 320675"/>
                <a:gd name="connsiteX3" fmla="*/ 327025 w 600075"/>
                <a:gd name="connsiteY3" fmla="*/ 0 h 320675"/>
                <a:gd name="connsiteX4" fmla="*/ 0 w 600075"/>
                <a:gd name="connsiteY4" fmla="*/ 215900 h 320675"/>
                <a:gd name="connsiteX0" fmla="*/ 0 w 600075"/>
                <a:gd name="connsiteY0" fmla="*/ 215900 h 320675"/>
                <a:gd name="connsiteX1" fmla="*/ 269875 w 600075"/>
                <a:gd name="connsiteY1" fmla="*/ 320675 h 320675"/>
                <a:gd name="connsiteX2" fmla="*/ 600075 w 600075"/>
                <a:gd name="connsiteY2" fmla="*/ 85725 h 320675"/>
                <a:gd name="connsiteX3" fmla="*/ 327025 w 600075"/>
                <a:gd name="connsiteY3" fmla="*/ 0 h 320675"/>
                <a:gd name="connsiteX4" fmla="*/ 0 w 600075"/>
                <a:gd name="connsiteY4" fmla="*/ 215900 h 320675"/>
                <a:gd name="connsiteX0" fmla="*/ 0 w 600075"/>
                <a:gd name="connsiteY0" fmla="*/ 215900 h 320675"/>
                <a:gd name="connsiteX1" fmla="*/ 269875 w 600075"/>
                <a:gd name="connsiteY1" fmla="*/ 320675 h 320675"/>
                <a:gd name="connsiteX2" fmla="*/ 600075 w 600075"/>
                <a:gd name="connsiteY2" fmla="*/ 85725 h 320675"/>
                <a:gd name="connsiteX3" fmla="*/ 327025 w 600075"/>
                <a:gd name="connsiteY3" fmla="*/ 0 h 320675"/>
                <a:gd name="connsiteX4" fmla="*/ 0 w 600075"/>
                <a:gd name="connsiteY4" fmla="*/ 215900 h 320675"/>
                <a:gd name="connsiteX0" fmla="*/ 0 w 600075"/>
                <a:gd name="connsiteY0" fmla="*/ 215900 h 320675"/>
                <a:gd name="connsiteX1" fmla="*/ 269875 w 600075"/>
                <a:gd name="connsiteY1" fmla="*/ 320675 h 320675"/>
                <a:gd name="connsiteX2" fmla="*/ 600075 w 600075"/>
                <a:gd name="connsiteY2" fmla="*/ 85725 h 320675"/>
                <a:gd name="connsiteX3" fmla="*/ 327025 w 600075"/>
                <a:gd name="connsiteY3" fmla="*/ 0 h 320675"/>
                <a:gd name="connsiteX4" fmla="*/ 0 w 600075"/>
                <a:gd name="connsiteY4" fmla="*/ 215900 h 320675"/>
                <a:gd name="connsiteX0" fmla="*/ 0 w 600075"/>
                <a:gd name="connsiteY0" fmla="*/ 215900 h 320675"/>
                <a:gd name="connsiteX1" fmla="*/ 269875 w 600075"/>
                <a:gd name="connsiteY1" fmla="*/ 320675 h 320675"/>
                <a:gd name="connsiteX2" fmla="*/ 600075 w 600075"/>
                <a:gd name="connsiteY2" fmla="*/ 85725 h 320675"/>
                <a:gd name="connsiteX3" fmla="*/ 327025 w 600075"/>
                <a:gd name="connsiteY3" fmla="*/ 0 h 320675"/>
                <a:gd name="connsiteX4" fmla="*/ 0 w 600075"/>
                <a:gd name="connsiteY4" fmla="*/ 215900 h 320675"/>
                <a:gd name="connsiteX0" fmla="*/ 0 w 600075"/>
                <a:gd name="connsiteY0" fmla="*/ 215900 h 320675"/>
                <a:gd name="connsiteX1" fmla="*/ 269875 w 600075"/>
                <a:gd name="connsiteY1" fmla="*/ 320675 h 320675"/>
                <a:gd name="connsiteX2" fmla="*/ 600075 w 600075"/>
                <a:gd name="connsiteY2" fmla="*/ 85725 h 320675"/>
                <a:gd name="connsiteX3" fmla="*/ 327025 w 600075"/>
                <a:gd name="connsiteY3" fmla="*/ 0 h 320675"/>
                <a:gd name="connsiteX4" fmla="*/ 0 w 600075"/>
                <a:gd name="connsiteY4" fmla="*/ 215900 h 3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320675">
                  <a:moveTo>
                    <a:pt x="0" y="215900"/>
                  </a:moveTo>
                  <a:lnTo>
                    <a:pt x="269875" y="320675"/>
                  </a:lnTo>
                  <a:cubicBezTo>
                    <a:pt x="384704" y="254264"/>
                    <a:pt x="506676" y="175948"/>
                    <a:pt x="600075" y="85725"/>
                  </a:cubicBezTo>
                  <a:lnTo>
                    <a:pt x="327025" y="0"/>
                  </a:lnTo>
                  <a:cubicBezTo>
                    <a:pt x="225161" y="79112"/>
                    <a:pt x="109008" y="160603"/>
                    <a:pt x="0" y="215900"/>
                  </a:cubicBez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B043539-9CF2-0E86-9F78-8550D24AF313}"/>
                </a:ext>
              </a:extLst>
            </p:cNvPr>
            <p:cNvSpPr txBox="1"/>
            <p:nvPr/>
          </p:nvSpPr>
          <p:spPr>
            <a:xfrm>
              <a:off x="5659078" y="3096276"/>
              <a:ext cx="2302807" cy="261610"/>
            </a:xfrm>
            <a:prstGeom prst="rect">
              <a:avLst/>
            </a:prstGeom>
            <a:noFill/>
          </p:spPr>
          <p:txBody>
            <a:bodyPr wrap="square" rtlCol="0">
              <a:spAutoFit/>
            </a:bodyPr>
            <a:lstStyle/>
            <a:p>
              <a:r>
                <a:rPr lang="en-US" sz="1100" dirty="0">
                  <a:solidFill>
                    <a:schemeClr val="tx1">
                      <a:lumMod val="75000"/>
                      <a:lumOff val="25000"/>
                    </a:schemeClr>
                  </a:solidFill>
                  <a:latin typeface="Arial" panose="020B0604020202020204" pitchFamily="34" charset="0"/>
                  <a:cs typeface="Arial" panose="020B0604020202020204" pitchFamily="34" charset="0"/>
                </a:rPr>
                <a:t>decide</a:t>
              </a:r>
              <a:endParaRPr lang="es-UY"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4" name="Freeform 33">
              <a:extLst>
                <a:ext uri="{FF2B5EF4-FFF2-40B4-BE49-F238E27FC236}">
                  <a16:creationId xmlns:a16="http://schemas.microsoft.com/office/drawing/2014/main" id="{0BB0057D-C65A-E07A-6DF2-344EA4CBE8D3}"/>
                </a:ext>
              </a:extLst>
            </p:cNvPr>
            <p:cNvSpPr/>
            <p:nvPr/>
          </p:nvSpPr>
          <p:spPr>
            <a:xfrm flipH="1">
              <a:off x="5688799" y="3096569"/>
              <a:ext cx="3029050" cy="553706"/>
            </a:xfrm>
            <a:custGeom>
              <a:avLst/>
              <a:gdLst>
                <a:gd name="connsiteX0" fmla="*/ 0 w 2686050"/>
                <a:gd name="connsiteY0" fmla="*/ 444500 h 444500"/>
                <a:gd name="connsiteX1" fmla="*/ 444500 w 2686050"/>
                <a:gd name="connsiteY1" fmla="*/ 0 h 444500"/>
                <a:gd name="connsiteX2" fmla="*/ 2686050 w 2686050"/>
                <a:gd name="connsiteY2" fmla="*/ 0 h 444500"/>
                <a:gd name="connsiteX0" fmla="*/ 0 w 3166262"/>
                <a:gd name="connsiteY0" fmla="*/ 813101 h 813101"/>
                <a:gd name="connsiteX1" fmla="*/ 924712 w 3166262"/>
                <a:gd name="connsiteY1" fmla="*/ 0 h 813101"/>
                <a:gd name="connsiteX2" fmla="*/ 3166262 w 3166262"/>
                <a:gd name="connsiteY2" fmla="*/ 0 h 813101"/>
              </a:gdLst>
              <a:ahLst/>
              <a:cxnLst>
                <a:cxn ang="0">
                  <a:pos x="connsiteX0" y="connsiteY0"/>
                </a:cxn>
                <a:cxn ang="0">
                  <a:pos x="connsiteX1" y="connsiteY1"/>
                </a:cxn>
                <a:cxn ang="0">
                  <a:pos x="connsiteX2" y="connsiteY2"/>
                </a:cxn>
              </a:cxnLst>
              <a:rect l="l" t="t" r="r" b="b"/>
              <a:pathLst>
                <a:path w="3166262" h="813101">
                  <a:moveTo>
                    <a:pt x="0" y="813101"/>
                  </a:moveTo>
                  <a:lnTo>
                    <a:pt x="924712" y="0"/>
                  </a:lnTo>
                  <a:lnTo>
                    <a:pt x="3166262" y="0"/>
                  </a:lnTo>
                </a:path>
              </a:pathLst>
            </a:custGeom>
            <a:ln w="12700" cap="rnd">
              <a:solidFill>
                <a:srgbClr val="6D6D6D"/>
              </a:solidFill>
              <a:prstDash val="solid"/>
              <a:round/>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A9CD018-B677-C5A5-38E4-525CFCCE78D6}"/>
                </a:ext>
              </a:extLst>
            </p:cNvPr>
            <p:cNvSpPr txBox="1"/>
            <p:nvPr/>
          </p:nvSpPr>
          <p:spPr>
            <a:xfrm>
              <a:off x="5643846" y="2775203"/>
              <a:ext cx="1386405" cy="307777"/>
            </a:xfrm>
            <a:prstGeom prst="rect">
              <a:avLst/>
            </a:prstGeom>
            <a:noFill/>
          </p:spPr>
          <p:txBody>
            <a:bodyPr wrap="none" rtlCol="0" anchor="ctr">
              <a:spAutoFit/>
            </a:bodyPr>
            <a:lstStyle/>
            <a:p>
              <a:r>
                <a:rPr lang="en-US" sz="1400" dirty="0">
                  <a:latin typeface="Arial" panose="020B0604020202020204" pitchFamily="34" charset="0"/>
                  <a:cs typeface="Arial" panose="020B0604020202020204" pitchFamily="34" charset="0"/>
                </a:rPr>
                <a:t>Strategic Value</a:t>
              </a:r>
            </a:p>
          </p:txBody>
        </p:sp>
        <p:sp>
          <p:nvSpPr>
            <p:cNvPr id="48" name="TextBox 47">
              <a:extLst>
                <a:ext uri="{FF2B5EF4-FFF2-40B4-BE49-F238E27FC236}">
                  <a16:creationId xmlns:a16="http://schemas.microsoft.com/office/drawing/2014/main" id="{B88A539C-B7CB-A11E-E2FF-6E0E923D3D09}"/>
                </a:ext>
              </a:extLst>
            </p:cNvPr>
            <p:cNvSpPr txBox="1"/>
            <p:nvPr/>
          </p:nvSpPr>
          <p:spPr>
            <a:xfrm>
              <a:off x="9885492" y="3673939"/>
              <a:ext cx="705642" cy="276999"/>
            </a:xfrm>
            <a:prstGeom prst="rect">
              <a:avLst/>
            </a:prstGeom>
            <a:noFill/>
          </p:spPr>
          <p:txBody>
            <a:bodyPr wrap="none" rtlCol="0" anchor="ctr">
              <a:spAutoFit/>
            </a:bodyPr>
            <a:lstStyle/>
            <a:p>
              <a:pPr algn="ctr"/>
              <a:r>
                <a:rPr lang="en-US" sz="1200" b="1" dirty="0">
                  <a:solidFill>
                    <a:schemeClr val="tx2"/>
                  </a:solidFill>
                  <a:latin typeface="Arial" panose="020B0604020202020204" pitchFamily="34" charset="0"/>
                  <a:cs typeface="Arial" panose="020B0604020202020204" pitchFamily="34" charset="0"/>
                </a:rPr>
                <a:t>Level 4</a:t>
              </a:r>
            </a:p>
          </p:txBody>
        </p:sp>
      </p:grpSp>
      <p:grpSp>
        <p:nvGrpSpPr>
          <p:cNvPr id="7" name="Group 6">
            <a:extLst>
              <a:ext uri="{FF2B5EF4-FFF2-40B4-BE49-F238E27FC236}">
                <a16:creationId xmlns:a16="http://schemas.microsoft.com/office/drawing/2014/main" id="{A7150962-C004-47ED-BCE7-8956AB9ED4BF}"/>
              </a:ext>
            </a:extLst>
          </p:cNvPr>
          <p:cNvGrpSpPr/>
          <p:nvPr/>
        </p:nvGrpSpPr>
        <p:grpSpPr>
          <a:xfrm>
            <a:off x="4476578" y="3504662"/>
            <a:ext cx="5659200" cy="1312607"/>
            <a:chOff x="4476578" y="3504662"/>
            <a:chExt cx="5659200" cy="1312607"/>
          </a:xfrm>
        </p:grpSpPr>
        <p:sp>
          <p:nvSpPr>
            <p:cNvPr id="18" name="Freeform 17">
              <a:extLst>
                <a:ext uri="{FF2B5EF4-FFF2-40B4-BE49-F238E27FC236}">
                  <a16:creationId xmlns:a16="http://schemas.microsoft.com/office/drawing/2014/main" id="{8984EADF-AF1D-2642-AADF-9EDDF496A2D1}"/>
                </a:ext>
              </a:extLst>
            </p:cNvPr>
            <p:cNvSpPr/>
            <p:nvPr/>
          </p:nvSpPr>
          <p:spPr>
            <a:xfrm>
              <a:off x="7573553" y="4519613"/>
              <a:ext cx="2562225" cy="295275"/>
            </a:xfrm>
            <a:custGeom>
              <a:avLst/>
              <a:gdLst>
                <a:gd name="connsiteX0" fmla="*/ 600075 w 2562225"/>
                <a:gd name="connsiteY0" fmla="*/ 19050 h 295275"/>
                <a:gd name="connsiteX1" fmla="*/ 2562225 w 2562225"/>
                <a:gd name="connsiteY1" fmla="*/ 0 h 295275"/>
                <a:gd name="connsiteX2" fmla="*/ 2295525 w 2562225"/>
                <a:gd name="connsiteY2" fmla="*/ 261938 h 295275"/>
                <a:gd name="connsiteX3" fmla="*/ 0 w 2562225"/>
                <a:gd name="connsiteY3" fmla="*/ 295275 h 295275"/>
                <a:gd name="connsiteX4" fmla="*/ 600075 w 2562225"/>
                <a:gd name="connsiteY4" fmla="*/ 19050 h 295275"/>
                <a:gd name="connsiteX0" fmla="*/ 600075 w 2562225"/>
                <a:gd name="connsiteY0" fmla="*/ 19050 h 295275"/>
                <a:gd name="connsiteX1" fmla="*/ 2562225 w 2562225"/>
                <a:gd name="connsiteY1" fmla="*/ 0 h 295275"/>
                <a:gd name="connsiteX2" fmla="*/ 2295525 w 2562225"/>
                <a:gd name="connsiteY2" fmla="*/ 261938 h 295275"/>
                <a:gd name="connsiteX3" fmla="*/ 0 w 2562225"/>
                <a:gd name="connsiteY3" fmla="*/ 295275 h 295275"/>
                <a:gd name="connsiteX4" fmla="*/ 600075 w 2562225"/>
                <a:gd name="connsiteY4" fmla="*/ 19050 h 295275"/>
                <a:gd name="connsiteX0" fmla="*/ 600075 w 2562225"/>
                <a:gd name="connsiteY0" fmla="*/ 19050 h 295275"/>
                <a:gd name="connsiteX1" fmla="*/ 2562225 w 2562225"/>
                <a:gd name="connsiteY1" fmla="*/ 0 h 295275"/>
                <a:gd name="connsiteX2" fmla="*/ 2295525 w 2562225"/>
                <a:gd name="connsiteY2" fmla="*/ 261938 h 295275"/>
                <a:gd name="connsiteX3" fmla="*/ 0 w 2562225"/>
                <a:gd name="connsiteY3" fmla="*/ 295275 h 295275"/>
                <a:gd name="connsiteX4" fmla="*/ 600075 w 2562225"/>
                <a:gd name="connsiteY4" fmla="*/ 1905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2225" h="295275">
                  <a:moveTo>
                    <a:pt x="600075" y="19050"/>
                  </a:moveTo>
                  <a:lnTo>
                    <a:pt x="2562225" y="0"/>
                  </a:lnTo>
                  <a:cubicBezTo>
                    <a:pt x="2489993" y="87313"/>
                    <a:pt x="2379662" y="186531"/>
                    <a:pt x="2295525" y="261938"/>
                  </a:cubicBezTo>
                  <a:lnTo>
                    <a:pt x="0" y="295275"/>
                  </a:lnTo>
                  <a:lnTo>
                    <a:pt x="600075" y="19050"/>
                  </a:lnTo>
                  <a:close/>
                </a:path>
              </a:pathLst>
            </a:cu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22AD68F3-2640-67EC-C03F-C8FC825D1383}"/>
                </a:ext>
              </a:extLst>
            </p:cNvPr>
            <p:cNvSpPr/>
            <p:nvPr/>
          </p:nvSpPr>
          <p:spPr>
            <a:xfrm>
              <a:off x="7983128" y="4348163"/>
              <a:ext cx="2147887" cy="188119"/>
            </a:xfrm>
            <a:custGeom>
              <a:avLst/>
              <a:gdLst>
                <a:gd name="connsiteX0" fmla="*/ 0 w 2143125"/>
                <a:gd name="connsiteY0" fmla="*/ 19050 h 185738"/>
                <a:gd name="connsiteX1" fmla="*/ 1652587 w 2143125"/>
                <a:gd name="connsiteY1" fmla="*/ 0 h 185738"/>
                <a:gd name="connsiteX2" fmla="*/ 2143125 w 2143125"/>
                <a:gd name="connsiteY2" fmla="*/ 166688 h 185738"/>
                <a:gd name="connsiteX3" fmla="*/ 195262 w 2143125"/>
                <a:gd name="connsiteY3" fmla="*/ 185738 h 185738"/>
                <a:gd name="connsiteX4" fmla="*/ 0 w 2143125"/>
                <a:gd name="connsiteY4" fmla="*/ 19050 h 185738"/>
                <a:gd name="connsiteX0" fmla="*/ 0 w 2147887"/>
                <a:gd name="connsiteY0" fmla="*/ 19050 h 185738"/>
                <a:gd name="connsiteX1" fmla="*/ 1652587 w 2147887"/>
                <a:gd name="connsiteY1" fmla="*/ 0 h 185738"/>
                <a:gd name="connsiteX2" fmla="*/ 2147887 w 2147887"/>
                <a:gd name="connsiteY2" fmla="*/ 171450 h 185738"/>
                <a:gd name="connsiteX3" fmla="*/ 195262 w 2147887"/>
                <a:gd name="connsiteY3" fmla="*/ 185738 h 185738"/>
                <a:gd name="connsiteX4" fmla="*/ 0 w 2147887"/>
                <a:gd name="connsiteY4" fmla="*/ 19050 h 185738"/>
                <a:gd name="connsiteX0" fmla="*/ 0 w 2147887"/>
                <a:gd name="connsiteY0" fmla="*/ 19050 h 188119"/>
                <a:gd name="connsiteX1" fmla="*/ 1652587 w 2147887"/>
                <a:gd name="connsiteY1" fmla="*/ 0 h 188119"/>
                <a:gd name="connsiteX2" fmla="*/ 2147887 w 2147887"/>
                <a:gd name="connsiteY2" fmla="*/ 171450 h 188119"/>
                <a:gd name="connsiteX3" fmla="*/ 195262 w 2147887"/>
                <a:gd name="connsiteY3" fmla="*/ 188119 h 188119"/>
                <a:gd name="connsiteX4" fmla="*/ 0 w 2147887"/>
                <a:gd name="connsiteY4" fmla="*/ 19050 h 188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87" h="188119">
                  <a:moveTo>
                    <a:pt x="0" y="19050"/>
                  </a:moveTo>
                  <a:lnTo>
                    <a:pt x="1652587" y="0"/>
                  </a:lnTo>
                  <a:lnTo>
                    <a:pt x="2147887" y="171450"/>
                  </a:lnTo>
                  <a:lnTo>
                    <a:pt x="195262" y="188119"/>
                  </a:lnTo>
                  <a:lnTo>
                    <a:pt x="0" y="19050"/>
                  </a:lnTo>
                  <a:close/>
                </a:path>
              </a:pathLst>
            </a:cu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9A17970F-BDD8-D181-73EA-50F48C597E7A}"/>
                </a:ext>
              </a:extLst>
            </p:cNvPr>
            <p:cNvSpPr/>
            <p:nvPr/>
          </p:nvSpPr>
          <p:spPr>
            <a:xfrm>
              <a:off x="7494970" y="4364831"/>
              <a:ext cx="685800" cy="452438"/>
            </a:xfrm>
            <a:custGeom>
              <a:avLst/>
              <a:gdLst>
                <a:gd name="connsiteX0" fmla="*/ 485775 w 685800"/>
                <a:gd name="connsiteY0" fmla="*/ 0 h 438150"/>
                <a:gd name="connsiteX1" fmla="*/ 685800 w 685800"/>
                <a:gd name="connsiteY1" fmla="*/ 171450 h 438150"/>
                <a:gd name="connsiteX2" fmla="*/ 85725 w 685800"/>
                <a:gd name="connsiteY2" fmla="*/ 438150 h 438150"/>
                <a:gd name="connsiteX3" fmla="*/ 0 w 685800"/>
                <a:gd name="connsiteY3" fmla="*/ 223838 h 438150"/>
                <a:gd name="connsiteX4" fmla="*/ 485775 w 685800"/>
                <a:gd name="connsiteY4" fmla="*/ 0 h 438150"/>
                <a:gd name="connsiteX0" fmla="*/ 485775 w 685800"/>
                <a:gd name="connsiteY0" fmla="*/ 0 h 438150"/>
                <a:gd name="connsiteX1" fmla="*/ 685800 w 685800"/>
                <a:gd name="connsiteY1" fmla="*/ 171450 h 438150"/>
                <a:gd name="connsiteX2" fmla="*/ 85725 w 685800"/>
                <a:gd name="connsiteY2" fmla="*/ 438150 h 438150"/>
                <a:gd name="connsiteX3" fmla="*/ 0 w 685800"/>
                <a:gd name="connsiteY3" fmla="*/ 223838 h 438150"/>
                <a:gd name="connsiteX4" fmla="*/ 485775 w 685800"/>
                <a:gd name="connsiteY4" fmla="*/ 0 h 438150"/>
                <a:gd name="connsiteX0" fmla="*/ 485775 w 685800"/>
                <a:gd name="connsiteY0" fmla="*/ 0 h 452438"/>
                <a:gd name="connsiteX1" fmla="*/ 685800 w 685800"/>
                <a:gd name="connsiteY1" fmla="*/ 171450 h 452438"/>
                <a:gd name="connsiteX2" fmla="*/ 80963 w 685800"/>
                <a:gd name="connsiteY2" fmla="*/ 452438 h 452438"/>
                <a:gd name="connsiteX3" fmla="*/ 0 w 685800"/>
                <a:gd name="connsiteY3" fmla="*/ 223838 h 452438"/>
                <a:gd name="connsiteX4" fmla="*/ 485775 w 685800"/>
                <a:gd name="connsiteY4" fmla="*/ 0 h 45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452438">
                  <a:moveTo>
                    <a:pt x="485775" y="0"/>
                  </a:moveTo>
                  <a:lnTo>
                    <a:pt x="685800" y="171450"/>
                  </a:lnTo>
                  <a:lnTo>
                    <a:pt x="80963" y="452438"/>
                  </a:lnTo>
                  <a:lnTo>
                    <a:pt x="0" y="223838"/>
                  </a:lnTo>
                  <a:lnTo>
                    <a:pt x="485775" y="0"/>
                  </a:ln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0DB7398-43C8-EA17-627B-F19DBA539EC8}"/>
                </a:ext>
              </a:extLst>
            </p:cNvPr>
            <p:cNvSpPr txBox="1"/>
            <p:nvPr/>
          </p:nvSpPr>
          <p:spPr>
            <a:xfrm>
              <a:off x="4491810" y="3825735"/>
              <a:ext cx="2302807" cy="261610"/>
            </a:xfrm>
            <a:prstGeom prst="rect">
              <a:avLst/>
            </a:prstGeom>
            <a:noFill/>
          </p:spPr>
          <p:txBody>
            <a:bodyPr wrap="square" rtlCol="0">
              <a:spAutoFit/>
            </a:bodyPr>
            <a:lstStyle/>
            <a:p>
              <a:r>
                <a:rPr lang="en-US" sz="1100" dirty="0">
                  <a:solidFill>
                    <a:schemeClr val="tx1">
                      <a:lumMod val="75000"/>
                      <a:lumOff val="25000"/>
                    </a:schemeClr>
                  </a:solidFill>
                  <a:latin typeface="Arial" panose="020B0604020202020204" pitchFamily="34" charset="0"/>
                  <a:cs typeface="Arial" panose="020B0604020202020204" pitchFamily="34" charset="0"/>
                </a:rPr>
                <a:t>control</a:t>
              </a:r>
              <a:endParaRPr lang="es-UY"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7" name="Freeform 36">
              <a:extLst>
                <a:ext uri="{FF2B5EF4-FFF2-40B4-BE49-F238E27FC236}">
                  <a16:creationId xmlns:a16="http://schemas.microsoft.com/office/drawing/2014/main" id="{79A27F73-3B05-FBB3-BEDE-3C0FDB2EDC29}"/>
                </a:ext>
              </a:extLst>
            </p:cNvPr>
            <p:cNvSpPr/>
            <p:nvPr/>
          </p:nvSpPr>
          <p:spPr>
            <a:xfrm flipH="1">
              <a:off x="4521531" y="3826028"/>
              <a:ext cx="3029050" cy="553706"/>
            </a:xfrm>
            <a:custGeom>
              <a:avLst/>
              <a:gdLst>
                <a:gd name="connsiteX0" fmla="*/ 0 w 2686050"/>
                <a:gd name="connsiteY0" fmla="*/ 444500 h 444500"/>
                <a:gd name="connsiteX1" fmla="*/ 444500 w 2686050"/>
                <a:gd name="connsiteY1" fmla="*/ 0 h 444500"/>
                <a:gd name="connsiteX2" fmla="*/ 2686050 w 2686050"/>
                <a:gd name="connsiteY2" fmla="*/ 0 h 444500"/>
                <a:gd name="connsiteX0" fmla="*/ 0 w 3166262"/>
                <a:gd name="connsiteY0" fmla="*/ 813101 h 813101"/>
                <a:gd name="connsiteX1" fmla="*/ 924712 w 3166262"/>
                <a:gd name="connsiteY1" fmla="*/ 0 h 813101"/>
                <a:gd name="connsiteX2" fmla="*/ 3166262 w 3166262"/>
                <a:gd name="connsiteY2" fmla="*/ 0 h 813101"/>
              </a:gdLst>
              <a:ahLst/>
              <a:cxnLst>
                <a:cxn ang="0">
                  <a:pos x="connsiteX0" y="connsiteY0"/>
                </a:cxn>
                <a:cxn ang="0">
                  <a:pos x="connsiteX1" y="connsiteY1"/>
                </a:cxn>
                <a:cxn ang="0">
                  <a:pos x="connsiteX2" y="connsiteY2"/>
                </a:cxn>
              </a:cxnLst>
              <a:rect l="l" t="t" r="r" b="b"/>
              <a:pathLst>
                <a:path w="3166262" h="813101">
                  <a:moveTo>
                    <a:pt x="0" y="813101"/>
                  </a:moveTo>
                  <a:lnTo>
                    <a:pt x="924712" y="0"/>
                  </a:lnTo>
                  <a:lnTo>
                    <a:pt x="3166262" y="0"/>
                  </a:lnTo>
                </a:path>
              </a:pathLst>
            </a:custGeom>
            <a:ln w="12700" cap="rnd">
              <a:solidFill>
                <a:srgbClr val="6D6D6D"/>
              </a:solidFill>
              <a:prstDash val="solid"/>
              <a:round/>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165CC928-3B28-A171-11BC-DF536E62524E}"/>
                </a:ext>
              </a:extLst>
            </p:cNvPr>
            <p:cNvSpPr txBox="1"/>
            <p:nvPr/>
          </p:nvSpPr>
          <p:spPr>
            <a:xfrm>
              <a:off x="4476578" y="3504662"/>
              <a:ext cx="1535485" cy="307777"/>
            </a:xfrm>
            <a:prstGeom prst="rect">
              <a:avLst/>
            </a:prstGeom>
            <a:noFill/>
          </p:spPr>
          <p:txBody>
            <a:bodyPr wrap="none" rtlCol="0" anchor="ctr">
              <a:spAutoFit/>
            </a:bodyPr>
            <a:lstStyle/>
            <a:p>
              <a:r>
                <a:rPr lang="en-US" sz="1400" dirty="0">
                  <a:latin typeface="Arial" panose="020B0604020202020204" pitchFamily="34" charset="0"/>
                  <a:cs typeface="Arial" panose="020B0604020202020204" pitchFamily="34" charset="0"/>
                </a:rPr>
                <a:t>Controlling Value</a:t>
              </a:r>
            </a:p>
          </p:txBody>
        </p:sp>
        <p:sp>
          <p:nvSpPr>
            <p:cNvPr id="49" name="TextBox 48">
              <a:extLst>
                <a:ext uri="{FF2B5EF4-FFF2-40B4-BE49-F238E27FC236}">
                  <a16:creationId xmlns:a16="http://schemas.microsoft.com/office/drawing/2014/main" id="{C3066F59-71A4-96E6-3107-B12E8AE8FD35}"/>
                </a:ext>
              </a:extLst>
            </p:cNvPr>
            <p:cNvSpPr txBox="1"/>
            <p:nvPr/>
          </p:nvSpPr>
          <p:spPr>
            <a:xfrm>
              <a:off x="9300381" y="4510325"/>
              <a:ext cx="705642" cy="276999"/>
            </a:xfrm>
            <a:prstGeom prst="rect">
              <a:avLst/>
            </a:prstGeom>
            <a:noFill/>
          </p:spPr>
          <p:txBody>
            <a:bodyPr wrap="none" rtlCol="0" anchor="ctr">
              <a:spAutoFit/>
            </a:bodyPr>
            <a:lstStyle/>
            <a:p>
              <a:pPr algn="ctr"/>
              <a:r>
                <a:rPr lang="en-US" sz="1200" b="1" dirty="0">
                  <a:solidFill>
                    <a:srgbClr val="EB0F07"/>
                  </a:solidFill>
                  <a:latin typeface="Arial" panose="020B0604020202020204" pitchFamily="34" charset="0"/>
                  <a:cs typeface="Arial" panose="020B0604020202020204" pitchFamily="34" charset="0"/>
                </a:rPr>
                <a:t>Level 3</a:t>
              </a:r>
            </a:p>
          </p:txBody>
        </p:sp>
      </p:grpSp>
      <p:grpSp>
        <p:nvGrpSpPr>
          <p:cNvPr id="4" name="Group 3">
            <a:extLst>
              <a:ext uri="{FF2B5EF4-FFF2-40B4-BE49-F238E27FC236}">
                <a16:creationId xmlns:a16="http://schemas.microsoft.com/office/drawing/2014/main" id="{FC745858-1E1F-4C2C-DF0C-17D8FCD19641}"/>
              </a:ext>
            </a:extLst>
          </p:cNvPr>
          <p:cNvGrpSpPr/>
          <p:nvPr/>
        </p:nvGrpSpPr>
        <p:grpSpPr>
          <a:xfrm>
            <a:off x="2874503" y="4139329"/>
            <a:ext cx="6378972" cy="1456610"/>
            <a:chOff x="2874503" y="4139329"/>
            <a:chExt cx="6378972" cy="1456610"/>
          </a:xfrm>
        </p:grpSpPr>
        <p:sp>
          <p:nvSpPr>
            <p:cNvPr id="21" name="Freeform 20">
              <a:extLst>
                <a:ext uri="{FF2B5EF4-FFF2-40B4-BE49-F238E27FC236}">
                  <a16:creationId xmlns:a16="http://schemas.microsoft.com/office/drawing/2014/main" id="{82672C03-4FAD-1FB4-A858-84E197172E06}"/>
                </a:ext>
              </a:extLst>
            </p:cNvPr>
            <p:cNvSpPr/>
            <p:nvPr/>
          </p:nvSpPr>
          <p:spPr>
            <a:xfrm>
              <a:off x="5452999" y="5276851"/>
              <a:ext cx="3795713" cy="319087"/>
            </a:xfrm>
            <a:custGeom>
              <a:avLst/>
              <a:gdLst>
                <a:gd name="connsiteX0" fmla="*/ 995363 w 3795713"/>
                <a:gd name="connsiteY0" fmla="*/ 52387 h 319087"/>
                <a:gd name="connsiteX1" fmla="*/ 3795713 w 3795713"/>
                <a:gd name="connsiteY1" fmla="*/ 0 h 319087"/>
                <a:gd name="connsiteX2" fmla="*/ 3309938 w 3795713"/>
                <a:gd name="connsiteY2" fmla="*/ 266700 h 319087"/>
                <a:gd name="connsiteX3" fmla="*/ 0 w 3795713"/>
                <a:gd name="connsiteY3" fmla="*/ 319087 h 319087"/>
                <a:gd name="connsiteX4" fmla="*/ 995363 w 3795713"/>
                <a:gd name="connsiteY4" fmla="*/ 52387 h 319087"/>
                <a:gd name="connsiteX0" fmla="*/ 995363 w 3795713"/>
                <a:gd name="connsiteY0" fmla="*/ 52387 h 319087"/>
                <a:gd name="connsiteX1" fmla="*/ 3795713 w 3795713"/>
                <a:gd name="connsiteY1" fmla="*/ 0 h 319087"/>
                <a:gd name="connsiteX2" fmla="*/ 3309938 w 3795713"/>
                <a:gd name="connsiteY2" fmla="*/ 266700 h 319087"/>
                <a:gd name="connsiteX3" fmla="*/ 0 w 3795713"/>
                <a:gd name="connsiteY3" fmla="*/ 319087 h 319087"/>
                <a:gd name="connsiteX4" fmla="*/ 995363 w 3795713"/>
                <a:gd name="connsiteY4" fmla="*/ 52387 h 319087"/>
                <a:gd name="connsiteX0" fmla="*/ 995363 w 3795713"/>
                <a:gd name="connsiteY0" fmla="*/ 52387 h 319087"/>
                <a:gd name="connsiteX1" fmla="*/ 3795713 w 3795713"/>
                <a:gd name="connsiteY1" fmla="*/ 0 h 319087"/>
                <a:gd name="connsiteX2" fmla="*/ 3309938 w 3795713"/>
                <a:gd name="connsiteY2" fmla="*/ 266700 h 319087"/>
                <a:gd name="connsiteX3" fmla="*/ 0 w 3795713"/>
                <a:gd name="connsiteY3" fmla="*/ 319087 h 319087"/>
                <a:gd name="connsiteX4" fmla="*/ 995363 w 3795713"/>
                <a:gd name="connsiteY4" fmla="*/ 52387 h 319087"/>
                <a:gd name="connsiteX0" fmla="*/ 995363 w 3795713"/>
                <a:gd name="connsiteY0" fmla="*/ 52387 h 319087"/>
                <a:gd name="connsiteX1" fmla="*/ 3795713 w 3795713"/>
                <a:gd name="connsiteY1" fmla="*/ 0 h 319087"/>
                <a:gd name="connsiteX2" fmla="*/ 3309938 w 3795713"/>
                <a:gd name="connsiteY2" fmla="*/ 266700 h 319087"/>
                <a:gd name="connsiteX3" fmla="*/ 0 w 3795713"/>
                <a:gd name="connsiteY3" fmla="*/ 319087 h 319087"/>
                <a:gd name="connsiteX4" fmla="*/ 995363 w 3795713"/>
                <a:gd name="connsiteY4" fmla="*/ 52387 h 319087"/>
                <a:gd name="connsiteX0" fmla="*/ 995363 w 3795713"/>
                <a:gd name="connsiteY0" fmla="*/ 52387 h 319087"/>
                <a:gd name="connsiteX1" fmla="*/ 3795713 w 3795713"/>
                <a:gd name="connsiteY1" fmla="*/ 0 h 319087"/>
                <a:gd name="connsiteX2" fmla="*/ 3309938 w 3795713"/>
                <a:gd name="connsiteY2" fmla="*/ 266700 h 319087"/>
                <a:gd name="connsiteX3" fmla="*/ 0 w 3795713"/>
                <a:gd name="connsiteY3" fmla="*/ 319087 h 319087"/>
                <a:gd name="connsiteX4" fmla="*/ 995363 w 3795713"/>
                <a:gd name="connsiteY4" fmla="*/ 52387 h 319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5713" h="319087">
                  <a:moveTo>
                    <a:pt x="995363" y="52387"/>
                  </a:moveTo>
                  <a:lnTo>
                    <a:pt x="3795713" y="0"/>
                  </a:lnTo>
                  <a:cubicBezTo>
                    <a:pt x="3662363" y="88900"/>
                    <a:pt x="3483769" y="184944"/>
                    <a:pt x="3309938" y="266700"/>
                  </a:cubicBezTo>
                  <a:lnTo>
                    <a:pt x="0" y="319087"/>
                  </a:lnTo>
                  <a:cubicBezTo>
                    <a:pt x="331788" y="230187"/>
                    <a:pt x="639762" y="160337"/>
                    <a:pt x="995363" y="52387"/>
                  </a:cubicBezTo>
                  <a:close/>
                </a:path>
              </a:pathLst>
            </a:cu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5F228606-D6FD-1E31-3D6E-97B695C6796F}"/>
                </a:ext>
              </a:extLst>
            </p:cNvPr>
            <p:cNvSpPr/>
            <p:nvPr/>
          </p:nvSpPr>
          <p:spPr>
            <a:xfrm>
              <a:off x="6448362" y="5005388"/>
              <a:ext cx="2805113" cy="328613"/>
            </a:xfrm>
            <a:custGeom>
              <a:avLst/>
              <a:gdLst>
                <a:gd name="connsiteX0" fmla="*/ 85725 w 2800350"/>
                <a:gd name="connsiteY0" fmla="*/ 23813 h 328613"/>
                <a:gd name="connsiteX1" fmla="*/ 2419350 w 2800350"/>
                <a:gd name="connsiteY1" fmla="*/ 0 h 328613"/>
                <a:gd name="connsiteX2" fmla="*/ 2800350 w 2800350"/>
                <a:gd name="connsiteY2" fmla="*/ 266700 h 328613"/>
                <a:gd name="connsiteX3" fmla="*/ 0 w 2800350"/>
                <a:gd name="connsiteY3" fmla="*/ 328613 h 328613"/>
                <a:gd name="connsiteX4" fmla="*/ 85725 w 2800350"/>
                <a:gd name="connsiteY4" fmla="*/ 23813 h 328613"/>
                <a:gd name="connsiteX0" fmla="*/ 85725 w 2800350"/>
                <a:gd name="connsiteY0" fmla="*/ 23813 h 328613"/>
                <a:gd name="connsiteX1" fmla="*/ 2419350 w 2800350"/>
                <a:gd name="connsiteY1" fmla="*/ 0 h 328613"/>
                <a:gd name="connsiteX2" fmla="*/ 2800350 w 2800350"/>
                <a:gd name="connsiteY2" fmla="*/ 276225 h 328613"/>
                <a:gd name="connsiteX3" fmla="*/ 0 w 2800350"/>
                <a:gd name="connsiteY3" fmla="*/ 328613 h 328613"/>
                <a:gd name="connsiteX4" fmla="*/ 85725 w 2800350"/>
                <a:gd name="connsiteY4" fmla="*/ 23813 h 328613"/>
                <a:gd name="connsiteX0" fmla="*/ 85725 w 2805113"/>
                <a:gd name="connsiteY0" fmla="*/ 23813 h 328613"/>
                <a:gd name="connsiteX1" fmla="*/ 2419350 w 2805113"/>
                <a:gd name="connsiteY1" fmla="*/ 0 h 328613"/>
                <a:gd name="connsiteX2" fmla="*/ 2805113 w 2805113"/>
                <a:gd name="connsiteY2" fmla="*/ 276225 h 328613"/>
                <a:gd name="connsiteX3" fmla="*/ 0 w 2805113"/>
                <a:gd name="connsiteY3" fmla="*/ 328613 h 328613"/>
                <a:gd name="connsiteX4" fmla="*/ 85725 w 2805113"/>
                <a:gd name="connsiteY4" fmla="*/ 23813 h 32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5113" h="328613">
                  <a:moveTo>
                    <a:pt x="85725" y="23813"/>
                  </a:moveTo>
                  <a:lnTo>
                    <a:pt x="2419350" y="0"/>
                  </a:lnTo>
                  <a:lnTo>
                    <a:pt x="2805113" y="276225"/>
                  </a:lnTo>
                  <a:lnTo>
                    <a:pt x="0" y="328613"/>
                  </a:lnTo>
                  <a:lnTo>
                    <a:pt x="85725" y="23813"/>
                  </a:lnTo>
                  <a:close/>
                </a:path>
              </a:pathLst>
            </a:cu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CAB7B5F9-F591-677B-8001-B585C3B82F95}"/>
                </a:ext>
              </a:extLst>
            </p:cNvPr>
            <p:cNvSpPr/>
            <p:nvPr/>
          </p:nvSpPr>
          <p:spPr>
            <a:xfrm>
              <a:off x="5448236" y="5033963"/>
              <a:ext cx="1085850" cy="561976"/>
            </a:xfrm>
            <a:custGeom>
              <a:avLst/>
              <a:gdLst>
                <a:gd name="connsiteX0" fmla="*/ 261938 w 1081088"/>
                <a:gd name="connsiteY0" fmla="*/ 223838 h 557213"/>
                <a:gd name="connsiteX1" fmla="*/ 1081088 w 1081088"/>
                <a:gd name="connsiteY1" fmla="*/ 0 h 557213"/>
                <a:gd name="connsiteX2" fmla="*/ 1000125 w 1081088"/>
                <a:gd name="connsiteY2" fmla="*/ 295275 h 557213"/>
                <a:gd name="connsiteX3" fmla="*/ 0 w 1081088"/>
                <a:gd name="connsiteY3" fmla="*/ 557213 h 557213"/>
                <a:gd name="connsiteX4" fmla="*/ 261938 w 1081088"/>
                <a:gd name="connsiteY4" fmla="*/ 223838 h 557213"/>
                <a:gd name="connsiteX0" fmla="*/ 266700 w 1085850"/>
                <a:gd name="connsiteY0" fmla="*/ 223838 h 561976"/>
                <a:gd name="connsiteX1" fmla="*/ 1085850 w 1085850"/>
                <a:gd name="connsiteY1" fmla="*/ 0 h 561976"/>
                <a:gd name="connsiteX2" fmla="*/ 1004887 w 1085850"/>
                <a:gd name="connsiteY2" fmla="*/ 295275 h 561976"/>
                <a:gd name="connsiteX3" fmla="*/ 0 w 1085850"/>
                <a:gd name="connsiteY3" fmla="*/ 561976 h 561976"/>
                <a:gd name="connsiteX4" fmla="*/ 266700 w 1085850"/>
                <a:gd name="connsiteY4" fmla="*/ 223838 h 561976"/>
                <a:gd name="connsiteX0" fmla="*/ 266700 w 1085850"/>
                <a:gd name="connsiteY0" fmla="*/ 223838 h 561976"/>
                <a:gd name="connsiteX1" fmla="*/ 1085850 w 1085850"/>
                <a:gd name="connsiteY1" fmla="*/ 0 h 561976"/>
                <a:gd name="connsiteX2" fmla="*/ 1004887 w 1085850"/>
                <a:gd name="connsiteY2" fmla="*/ 295275 h 561976"/>
                <a:gd name="connsiteX3" fmla="*/ 0 w 1085850"/>
                <a:gd name="connsiteY3" fmla="*/ 561976 h 561976"/>
                <a:gd name="connsiteX4" fmla="*/ 266700 w 1085850"/>
                <a:gd name="connsiteY4" fmla="*/ 223838 h 561976"/>
                <a:gd name="connsiteX0" fmla="*/ 266700 w 1085850"/>
                <a:gd name="connsiteY0" fmla="*/ 223838 h 561976"/>
                <a:gd name="connsiteX1" fmla="*/ 1085850 w 1085850"/>
                <a:gd name="connsiteY1" fmla="*/ 0 h 561976"/>
                <a:gd name="connsiteX2" fmla="*/ 1004887 w 1085850"/>
                <a:gd name="connsiteY2" fmla="*/ 295275 h 561976"/>
                <a:gd name="connsiteX3" fmla="*/ 0 w 1085850"/>
                <a:gd name="connsiteY3" fmla="*/ 561976 h 561976"/>
                <a:gd name="connsiteX4" fmla="*/ 266700 w 1085850"/>
                <a:gd name="connsiteY4" fmla="*/ 223838 h 561976"/>
                <a:gd name="connsiteX0" fmla="*/ 266700 w 1085850"/>
                <a:gd name="connsiteY0" fmla="*/ 223838 h 561976"/>
                <a:gd name="connsiteX1" fmla="*/ 1085850 w 1085850"/>
                <a:gd name="connsiteY1" fmla="*/ 0 h 561976"/>
                <a:gd name="connsiteX2" fmla="*/ 1004887 w 1085850"/>
                <a:gd name="connsiteY2" fmla="*/ 295275 h 561976"/>
                <a:gd name="connsiteX3" fmla="*/ 0 w 1085850"/>
                <a:gd name="connsiteY3" fmla="*/ 561976 h 561976"/>
                <a:gd name="connsiteX4" fmla="*/ 266700 w 1085850"/>
                <a:gd name="connsiteY4" fmla="*/ 223838 h 561976"/>
                <a:gd name="connsiteX0" fmla="*/ 266700 w 1085850"/>
                <a:gd name="connsiteY0" fmla="*/ 223838 h 561976"/>
                <a:gd name="connsiteX1" fmla="*/ 1085850 w 1085850"/>
                <a:gd name="connsiteY1" fmla="*/ 0 h 561976"/>
                <a:gd name="connsiteX2" fmla="*/ 1004887 w 1085850"/>
                <a:gd name="connsiteY2" fmla="*/ 295275 h 561976"/>
                <a:gd name="connsiteX3" fmla="*/ 0 w 1085850"/>
                <a:gd name="connsiteY3" fmla="*/ 561976 h 561976"/>
                <a:gd name="connsiteX4" fmla="*/ 266700 w 1085850"/>
                <a:gd name="connsiteY4" fmla="*/ 223838 h 561976"/>
                <a:gd name="connsiteX0" fmla="*/ 266700 w 1085850"/>
                <a:gd name="connsiteY0" fmla="*/ 223838 h 561976"/>
                <a:gd name="connsiteX1" fmla="*/ 1085850 w 1085850"/>
                <a:gd name="connsiteY1" fmla="*/ 0 h 561976"/>
                <a:gd name="connsiteX2" fmla="*/ 1004887 w 1085850"/>
                <a:gd name="connsiteY2" fmla="*/ 295275 h 561976"/>
                <a:gd name="connsiteX3" fmla="*/ 0 w 1085850"/>
                <a:gd name="connsiteY3" fmla="*/ 561976 h 561976"/>
                <a:gd name="connsiteX4" fmla="*/ 266700 w 1085850"/>
                <a:gd name="connsiteY4" fmla="*/ 223838 h 56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0" h="561976">
                  <a:moveTo>
                    <a:pt x="266700" y="223838"/>
                  </a:moveTo>
                  <a:cubicBezTo>
                    <a:pt x="501650" y="168275"/>
                    <a:pt x="784225" y="98425"/>
                    <a:pt x="1085850" y="0"/>
                  </a:cubicBezTo>
                  <a:lnTo>
                    <a:pt x="1004887" y="295275"/>
                  </a:lnTo>
                  <a:cubicBezTo>
                    <a:pt x="660400" y="393700"/>
                    <a:pt x="387349" y="468314"/>
                    <a:pt x="0" y="561976"/>
                  </a:cubicBezTo>
                  <a:cubicBezTo>
                    <a:pt x="55563" y="477838"/>
                    <a:pt x="177800" y="336551"/>
                    <a:pt x="266700" y="223838"/>
                  </a:cubicBez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AE74DBA-3D03-5717-3C20-C5302AACD82E}"/>
                </a:ext>
              </a:extLst>
            </p:cNvPr>
            <p:cNvSpPr txBox="1"/>
            <p:nvPr/>
          </p:nvSpPr>
          <p:spPr>
            <a:xfrm>
              <a:off x="2889735" y="4460402"/>
              <a:ext cx="2302807" cy="261610"/>
            </a:xfrm>
            <a:prstGeom prst="rect">
              <a:avLst/>
            </a:prstGeom>
            <a:noFill/>
          </p:spPr>
          <p:txBody>
            <a:bodyPr wrap="square" rtlCol="0">
              <a:spAutoFit/>
            </a:bodyPr>
            <a:lstStyle/>
            <a:p>
              <a:r>
                <a:rPr lang="en-US" sz="1100" dirty="0">
                  <a:solidFill>
                    <a:schemeClr val="tx1">
                      <a:lumMod val="75000"/>
                      <a:lumOff val="25000"/>
                    </a:schemeClr>
                  </a:solidFill>
                  <a:latin typeface="Arial" panose="020B0604020202020204" pitchFamily="34" charset="0"/>
                  <a:cs typeface="Arial" panose="020B0604020202020204" pitchFamily="34" charset="0"/>
                </a:rPr>
                <a:t>supervise</a:t>
              </a:r>
              <a:endParaRPr lang="es-UY"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Freeform 39">
              <a:extLst>
                <a:ext uri="{FF2B5EF4-FFF2-40B4-BE49-F238E27FC236}">
                  <a16:creationId xmlns:a16="http://schemas.microsoft.com/office/drawing/2014/main" id="{8F688872-78EA-0656-38B6-77D0EF0A5736}"/>
                </a:ext>
              </a:extLst>
            </p:cNvPr>
            <p:cNvSpPr/>
            <p:nvPr/>
          </p:nvSpPr>
          <p:spPr>
            <a:xfrm flipH="1">
              <a:off x="2919456" y="4460695"/>
              <a:ext cx="3029050" cy="553706"/>
            </a:xfrm>
            <a:custGeom>
              <a:avLst/>
              <a:gdLst>
                <a:gd name="connsiteX0" fmla="*/ 0 w 2686050"/>
                <a:gd name="connsiteY0" fmla="*/ 444500 h 444500"/>
                <a:gd name="connsiteX1" fmla="*/ 444500 w 2686050"/>
                <a:gd name="connsiteY1" fmla="*/ 0 h 444500"/>
                <a:gd name="connsiteX2" fmla="*/ 2686050 w 2686050"/>
                <a:gd name="connsiteY2" fmla="*/ 0 h 444500"/>
                <a:gd name="connsiteX0" fmla="*/ 0 w 3166262"/>
                <a:gd name="connsiteY0" fmla="*/ 813101 h 813101"/>
                <a:gd name="connsiteX1" fmla="*/ 924712 w 3166262"/>
                <a:gd name="connsiteY1" fmla="*/ 0 h 813101"/>
                <a:gd name="connsiteX2" fmla="*/ 3166262 w 3166262"/>
                <a:gd name="connsiteY2" fmla="*/ 0 h 813101"/>
              </a:gdLst>
              <a:ahLst/>
              <a:cxnLst>
                <a:cxn ang="0">
                  <a:pos x="connsiteX0" y="connsiteY0"/>
                </a:cxn>
                <a:cxn ang="0">
                  <a:pos x="connsiteX1" y="connsiteY1"/>
                </a:cxn>
                <a:cxn ang="0">
                  <a:pos x="connsiteX2" y="connsiteY2"/>
                </a:cxn>
              </a:cxnLst>
              <a:rect l="l" t="t" r="r" b="b"/>
              <a:pathLst>
                <a:path w="3166262" h="813101">
                  <a:moveTo>
                    <a:pt x="0" y="813101"/>
                  </a:moveTo>
                  <a:lnTo>
                    <a:pt x="924712" y="0"/>
                  </a:lnTo>
                  <a:lnTo>
                    <a:pt x="3166262" y="0"/>
                  </a:lnTo>
                </a:path>
              </a:pathLst>
            </a:custGeom>
            <a:ln w="12700" cap="rnd">
              <a:solidFill>
                <a:srgbClr val="6D6D6D"/>
              </a:solidFill>
              <a:prstDash val="solid"/>
              <a:round/>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6ECA535C-6CEB-1B46-2984-7BDF379527F9}"/>
                </a:ext>
              </a:extLst>
            </p:cNvPr>
            <p:cNvSpPr txBox="1"/>
            <p:nvPr/>
          </p:nvSpPr>
          <p:spPr>
            <a:xfrm>
              <a:off x="2874503" y="4139329"/>
              <a:ext cx="1694182" cy="307777"/>
            </a:xfrm>
            <a:prstGeom prst="rect">
              <a:avLst/>
            </a:prstGeom>
            <a:noFill/>
          </p:spPr>
          <p:txBody>
            <a:bodyPr wrap="none" rtlCol="0" anchor="ctr">
              <a:spAutoFit/>
            </a:bodyPr>
            <a:lstStyle/>
            <a:p>
              <a:r>
                <a:rPr lang="en-US" sz="1400" dirty="0">
                  <a:latin typeface="Arial" panose="020B0604020202020204" pitchFamily="34" charset="0"/>
                  <a:cs typeface="Arial" panose="020B0604020202020204" pitchFamily="34" charset="0"/>
                </a:rPr>
                <a:t>Coordinating Value</a:t>
              </a:r>
            </a:p>
          </p:txBody>
        </p:sp>
        <p:sp>
          <p:nvSpPr>
            <p:cNvPr id="50" name="TextBox 49">
              <a:extLst>
                <a:ext uri="{FF2B5EF4-FFF2-40B4-BE49-F238E27FC236}">
                  <a16:creationId xmlns:a16="http://schemas.microsoft.com/office/drawing/2014/main" id="{F9C89FC2-0CF2-AE78-657D-8E07FAF26DCD}"/>
                </a:ext>
              </a:extLst>
            </p:cNvPr>
            <p:cNvSpPr txBox="1"/>
            <p:nvPr/>
          </p:nvSpPr>
          <p:spPr>
            <a:xfrm>
              <a:off x="8276376" y="5272902"/>
              <a:ext cx="705642" cy="276999"/>
            </a:xfrm>
            <a:prstGeom prst="rect">
              <a:avLst/>
            </a:prstGeom>
            <a:noFill/>
          </p:spPr>
          <p:txBody>
            <a:bodyPr wrap="none" rtlCol="0" anchor="ctr">
              <a:spAutoFit/>
            </a:bodyPr>
            <a:lstStyle/>
            <a:p>
              <a:pPr algn="ctr"/>
              <a:r>
                <a:rPr lang="en-US" sz="1200" b="1" dirty="0">
                  <a:solidFill>
                    <a:srgbClr val="FA5100"/>
                  </a:solidFill>
                  <a:latin typeface="Arial" panose="020B0604020202020204" pitchFamily="34" charset="0"/>
                  <a:cs typeface="Arial" panose="020B0604020202020204" pitchFamily="34" charset="0"/>
                </a:rPr>
                <a:t>Level 2</a:t>
              </a:r>
            </a:p>
          </p:txBody>
        </p:sp>
      </p:grpSp>
      <p:sp>
        <p:nvSpPr>
          <p:cNvPr id="51" name="TextBox 50">
            <a:extLst>
              <a:ext uri="{FF2B5EF4-FFF2-40B4-BE49-F238E27FC236}">
                <a16:creationId xmlns:a16="http://schemas.microsoft.com/office/drawing/2014/main" id="{8C7AAD43-E296-43C7-217D-86C3C0D1DE2C}"/>
              </a:ext>
            </a:extLst>
          </p:cNvPr>
          <p:cNvSpPr txBox="1"/>
          <p:nvPr/>
        </p:nvSpPr>
        <p:spPr>
          <a:xfrm>
            <a:off x="4906185" y="5947770"/>
            <a:ext cx="705642" cy="276999"/>
          </a:xfrm>
          <a:prstGeom prst="rect">
            <a:avLst/>
          </a:prstGeom>
          <a:noFill/>
        </p:spPr>
        <p:txBody>
          <a:bodyPr wrap="none" rtlCol="0" anchor="ctr">
            <a:spAutoFit/>
          </a:bodyPr>
          <a:lstStyle/>
          <a:p>
            <a:pPr algn="ctr"/>
            <a:r>
              <a:rPr lang="en-US" sz="1200" b="1" dirty="0">
                <a:solidFill>
                  <a:srgbClr val="EB1673"/>
                </a:solidFill>
                <a:latin typeface="Arial" panose="020B0604020202020204" pitchFamily="34" charset="0"/>
                <a:cs typeface="Arial" panose="020B0604020202020204" pitchFamily="34" charset="0"/>
              </a:rPr>
              <a:t>Level 1</a:t>
            </a:r>
          </a:p>
        </p:txBody>
      </p:sp>
      <p:sp>
        <p:nvSpPr>
          <p:cNvPr id="52" name="Title 3">
            <a:extLst>
              <a:ext uri="{FF2B5EF4-FFF2-40B4-BE49-F238E27FC236}">
                <a16:creationId xmlns:a16="http://schemas.microsoft.com/office/drawing/2014/main" id="{354E0E5D-5BCE-3EAD-95C2-DF658C41551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Levels of Work</a:t>
            </a:r>
          </a:p>
        </p:txBody>
      </p:sp>
      <p:sp>
        <p:nvSpPr>
          <p:cNvPr id="53" name="Freeform 52">
            <a:extLst>
              <a:ext uri="{FF2B5EF4-FFF2-40B4-BE49-F238E27FC236}">
                <a16:creationId xmlns:a16="http://schemas.microsoft.com/office/drawing/2014/main" id="{5CB0F646-0C5E-1BCB-A17D-3079A264F04F}"/>
              </a:ext>
            </a:extLst>
          </p:cNvPr>
          <p:cNvSpPr/>
          <p:nvPr/>
        </p:nvSpPr>
        <p:spPr>
          <a:xfrm>
            <a:off x="7885233" y="2431811"/>
            <a:ext cx="3971498" cy="3930556"/>
          </a:xfrm>
          <a:custGeom>
            <a:avLst/>
            <a:gdLst>
              <a:gd name="connsiteX0" fmla="*/ 0 w 4039737"/>
              <a:gd name="connsiteY0" fmla="*/ 3848669 h 3848669"/>
              <a:gd name="connsiteX1" fmla="*/ 4039737 w 4039737"/>
              <a:gd name="connsiteY1" fmla="*/ 0 h 3848669"/>
              <a:gd name="connsiteX0" fmla="*/ 0 w 4039737"/>
              <a:gd name="connsiteY0" fmla="*/ 3848669 h 3848669"/>
              <a:gd name="connsiteX1" fmla="*/ 4039737 w 4039737"/>
              <a:gd name="connsiteY1" fmla="*/ 0 h 3848669"/>
              <a:gd name="connsiteX0" fmla="*/ 0 w 4039737"/>
              <a:gd name="connsiteY0" fmla="*/ 3848669 h 3848669"/>
              <a:gd name="connsiteX1" fmla="*/ 4039737 w 4039737"/>
              <a:gd name="connsiteY1" fmla="*/ 0 h 3848669"/>
              <a:gd name="connsiteX0" fmla="*/ 0 w 4039737"/>
              <a:gd name="connsiteY0" fmla="*/ 3848669 h 3848669"/>
              <a:gd name="connsiteX1" fmla="*/ 4039737 w 4039737"/>
              <a:gd name="connsiteY1" fmla="*/ 0 h 3848669"/>
              <a:gd name="connsiteX0" fmla="*/ 0 w 3971498"/>
              <a:gd name="connsiteY0" fmla="*/ 3930556 h 3930556"/>
              <a:gd name="connsiteX1" fmla="*/ 3971498 w 3971498"/>
              <a:gd name="connsiteY1" fmla="*/ 0 h 3930556"/>
            </a:gdLst>
            <a:ahLst/>
            <a:cxnLst>
              <a:cxn ang="0">
                <a:pos x="connsiteX0" y="connsiteY0"/>
              </a:cxn>
              <a:cxn ang="0">
                <a:pos x="connsiteX1" y="connsiteY1"/>
              </a:cxn>
            </a:cxnLst>
            <a:rect l="l" t="t" r="r" b="b"/>
            <a:pathLst>
              <a:path w="3971498" h="3930556">
                <a:moveTo>
                  <a:pt x="0" y="3930556"/>
                </a:moveTo>
                <a:cubicBezTo>
                  <a:pt x="2206388" y="3521122"/>
                  <a:pt x="3593911" y="1883392"/>
                  <a:pt x="3971498" y="0"/>
                </a:cubicBezTo>
              </a:path>
            </a:pathLst>
          </a:custGeom>
          <a:noFill/>
          <a:ln w="127000" cap="rnd">
            <a:solidFill>
              <a:srgbClr val="FF9900"/>
            </a:solidFill>
            <a:headEnd type="none"/>
            <a:tailEnd type="arrow" w="sm" len="sm"/>
          </a:ln>
          <a:scene3d>
            <a:camera prst="orthographicFront">
              <a:rot lat="600000" lon="20999996" rev="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Audio 7">
            <a:hlinkClick r:id="" action="ppaction://media"/>
            <a:extLst>
              <a:ext uri="{FF2B5EF4-FFF2-40B4-BE49-F238E27FC236}">
                <a16:creationId xmlns:a16="http://schemas.microsoft.com/office/drawing/2014/main" id="{E37195D7-3B1C-7447-723D-69F25B4FC4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grpSp>
        <p:nvGrpSpPr>
          <p:cNvPr id="29" name="Group 28">
            <a:extLst>
              <a:ext uri="{FF2B5EF4-FFF2-40B4-BE49-F238E27FC236}">
                <a16:creationId xmlns:a16="http://schemas.microsoft.com/office/drawing/2014/main" id="{779B2112-7242-47C3-4D45-5D6C5A571014}"/>
              </a:ext>
            </a:extLst>
          </p:cNvPr>
          <p:cNvGrpSpPr/>
          <p:nvPr/>
        </p:nvGrpSpPr>
        <p:grpSpPr>
          <a:xfrm>
            <a:off x="7068129" y="1224127"/>
            <a:ext cx="4362416" cy="1190458"/>
            <a:chOff x="7068129" y="1224127"/>
            <a:chExt cx="4362416" cy="1190458"/>
          </a:xfrm>
        </p:grpSpPr>
        <p:sp>
          <p:nvSpPr>
            <p:cNvPr id="11" name="Freeform 10">
              <a:extLst>
                <a:ext uri="{FF2B5EF4-FFF2-40B4-BE49-F238E27FC236}">
                  <a16:creationId xmlns:a16="http://schemas.microsoft.com/office/drawing/2014/main" id="{2D6B2E46-C42C-09E6-7BB3-1F2BD6631E11}"/>
                </a:ext>
              </a:extLst>
            </p:cNvPr>
            <p:cNvSpPr/>
            <p:nvPr/>
          </p:nvSpPr>
          <p:spPr>
            <a:xfrm>
              <a:off x="10583465" y="2044434"/>
              <a:ext cx="830657" cy="248705"/>
            </a:xfrm>
            <a:custGeom>
              <a:avLst/>
              <a:gdLst>
                <a:gd name="connsiteX0" fmla="*/ 119062 w 621506"/>
                <a:gd name="connsiteY0" fmla="*/ 0 h 204787"/>
                <a:gd name="connsiteX1" fmla="*/ 621506 w 621506"/>
                <a:gd name="connsiteY1" fmla="*/ 0 h 204787"/>
                <a:gd name="connsiteX2" fmla="*/ 616744 w 621506"/>
                <a:gd name="connsiteY2" fmla="*/ 204787 h 204787"/>
                <a:gd name="connsiteX3" fmla="*/ 0 w 621506"/>
                <a:gd name="connsiteY3" fmla="*/ 200025 h 204787"/>
                <a:gd name="connsiteX4" fmla="*/ 119062 w 621506"/>
                <a:gd name="connsiteY4" fmla="*/ 0 h 204787"/>
                <a:gd name="connsiteX0" fmla="*/ 119062 w 678594"/>
                <a:gd name="connsiteY0" fmla="*/ 10195 h 214982"/>
                <a:gd name="connsiteX1" fmla="*/ 678594 w 678594"/>
                <a:gd name="connsiteY1" fmla="*/ 0 h 214982"/>
                <a:gd name="connsiteX2" fmla="*/ 616744 w 678594"/>
                <a:gd name="connsiteY2" fmla="*/ 214982 h 214982"/>
                <a:gd name="connsiteX3" fmla="*/ 0 w 678594"/>
                <a:gd name="connsiteY3" fmla="*/ 210220 h 214982"/>
                <a:gd name="connsiteX4" fmla="*/ 119062 w 678594"/>
                <a:gd name="connsiteY4" fmla="*/ 10195 h 214982"/>
                <a:gd name="connsiteX0" fmla="*/ 119062 w 678594"/>
                <a:gd name="connsiteY0" fmla="*/ 10195 h 212943"/>
                <a:gd name="connsiteX1" fmla="*/ 678594 w 678594"/>
                <a:gd name="connsiteY1" fmla="*/ 0 h 212943"/>
                <a:gd name="connsiteX2" fmla="*/ 665676 w 678594"/>
                <a:gd name="connsiteY2" fmla="*/ 212943 h 212943"/>
                <a:gd name="connsiteX3" fmla="*/ 0 w 678594"/>
                <a:gd name="connsiteY3" fmla="*/ 210220 h 212943"/>
                <a:gd name="connsiteX4" fmla="*/ 119062 w 678594"/>
                <a:gd name="connsiteY4" fmla="*/ 10195 h 212943"/>
                <a:gd name="connsiteX0" fmla="*/ 125178 w 678594"/>
                <a:gd name="connsiteY0" fmla="*/ 8155 h 212943"/>
                <a:gd name="connsiteX1" fmla="*/ 678594 w 678594"/>
                <a:gd name="connsiteY1" fmla="*/ 0 h 212943"/>
                <a:gd name="connsiteX2" fmla="*/ 665676 w 678594"/>
                <a:gd name="connsiteY2" fmla="*/ 212943 h 212943"/>
                <a:gd name="connsiteX3" fmla="*/ 0 w 678594"/>
                <a:gd name="connsiteY3" fmla="*/ 210220 h 212943"/>
                <a:gd name="connsiteX4" fmla="*/ 125178 w 678594"/>
                <a:gd name="connsiteY4" fmla="*/ 8155 h 212943"/>
                <a:gd name="connsiteX0" fmla="*/ 125178 w 698982"/>
                <a:gd name="connsiteY0" fmla="*/ 8155 h 212943"/>
                <a:gd name="connsiteX1" fmla="*/ 698982 w 698982"/>
                <a:gd name="connsiteY1" fmla="*/ 0 h 212943"/>
                <a:gd name="connsiteX2" fmla="*/ 665676 w 698982"/>
                <a:gd name="connsiteY2" fmla="*/ 212943 h 212943"/>
                <a:gd name="connsiteX3" fmla="*/ 0 w 698982"/>
                <a:gd name="connsiteY3" fmla="*/ 210220 h 212943"/>
                <a:gd name="connsiteX4" fmla="*/ 125178 w 698982"/>
                <a:gd name="connsiteY4" fmla="*/ 8155 h 212943"/>
                <a:gd name="connsiteX0" fmla="*/ 125178 w 711215"/>
                <a:gd name="connsiteY0" fmla="*/ 8155 h 212943"/>
                <a:gd name="connsiteX1" fmla="*/ 711215 w 711215"/>
                <a:gd name="connsiteY1" fmla="*/ 0 h 212943"/>
                <a:gd name="connsiteX2" fmla="*/ 665676 w 711215"/>
                <a:gd name="connsiteY2" fmla="*/ 212943 h 212943"/>
                <a:gd name="connsiteX3" fmla="*/ 0 w 711215"/>
                <a:gd name="connsiteY3" fmla="*/ 210220 h 212943"/>
                <a:gd name="connsiteX4" fmla="*/ 125178 w 711215"/>
                <a:gd name="connsiteY4" fmla="*/ 8155 h 212943"/>
                <a:gd name="connsiteX0" fmla="*/ 125178 w 711215"/>
                <a:gd name="connsiteY0" fmla="*/ 8155 h 212943"/>
                <a:gd name="connsiteX1" fmla="*/ 711215 w 711215"/>
                <a:gd name="connsiteY1" fmla="*/ 0 h 212943"/>
                <a:gd name="connsiteX2" fmla="*/ 641210 w 711215"/>
                <a:gd name="connsiteY2" fmla="*/ 212943 h 212943"/>
                <a:gd name="connsiteX3" fmla="*/ 0 w 711215"/>
                <a:gd name="connsiteY3" fmla="*/ 210220 h 212943"/>
                <a:gd name="connsiteX4" fmla="*/ 125178 w 711215"/>
                <a:gd name="connsiteY4" fmla="*/ 8155 h 212943"/>
                <a:gd name="connsiteX0" fmla="*/ 125178 w 711215"/>
                <a:gd name="connsiteY0" fmla="*/ 8155 h 212943"/>
                <a:gd name="connsiteX1" fmla="*/ 711215 w 711215"/>
                <a:gd name="connsiteY1" fmla="*/ 0 h 212943"/>
                <a:gd name="connsiteX2" fmla="*/ 653442 w 711215"/>
                <a:gd name="connsiteY2" fmla="*/ 212943 h 212943"/>
                <a:gd name="connsiteX3" fmla="*/ 0 w 711215"/>
                <a:gd name="connsiteY3" fmla="*/ 210220 h 212943"/>
                <a:gd name="connsiteX4" fmla="*/ 125178 w 711215"/>
                <a:gd name="connsiteY4" fmla="*/ 8155 h 212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15" h="212943">
                  <a:moveTo>
                    <a:pt x="125178" y="8155"/>
                  </a:moveTo>
                  <a:lnTo>
                    <a:pt x="711215" y="0"/>
                  </a:lnTo>
                  <a:lnTo>
                    <a:pt x="653442" y="212943"/>
                  </a:lnTo>
                  <a:lnTo>
                    <a:pt x="0" y="210220"/>
                  </a:lnTo>
                  <a:lnTo>
                    <a:pt x="125178" y="8155"/>
                  </a:lnTo>
                  <a:close/>
                </a:path>
              </a:pathLst>
            </a:cu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F4BADBA6-A761-DA19-F7C3-4829BD658B0C}"/>
                </a:ext>
              </a:extLst>
            </p:cNvPr>
            <p:cNvSpPr/>
            <p:nvPr/>
          </p:nvSpPr>
          <p:spPr>
            <a:xfrm>
              <a:off x="10081020" y="2290758"/>
              <a:ext cx="1266825" cy="119061"/>
            </a:xfrm>
            <a:custGeom>
              <a:avLst/>
              <a:gdLst>
                <a:gd name="connsiteX0" fmla="*/ 0 w 1007268"/>
                <a:gd name="connsiteY0" fmla="*/ 121443 h 138112"/>
                <a:gd name="connsiteX1" fmla="*/ 395287 w 1007268"/>
                <a:gd name="connsiteY1" fmla="*/ 0 h 138112"/>
                <a:gd name="connsiteX2" fmla="*/ 1007268 w 1007268"/>
                <a:gd name="connsiteY2" fmla="*/ 4762 h 138112"/>
                <a:gd name="connsiteX3" fmla="*/ 523875 w 1007268"/>
                <a:gd name="connsiteY3" fmla="*/ 138112 h 138112"/>
                <a:gd name="connsiteX4" fmla="*/ 0 w 1007268"/>
                <a:gd name="connsiteY4" fmla="*/ 121443 h 138112"/>
                <a:gd name="connsiteX0" fmla="*/ 0 w 1014412"/>
                <a:gd name="connsiteY0" fmla="*/ 121443 h 138112"/>
                <a:gd name="connsiteX1" fmla="*/ 402431 w 1014412"/>
                <a:gd name="connsiteY1" fmla="*/ 0 h 138112"/>
                <a:gd name="connsiteX2" fmla="*/ 1014412 w 1014412"/>
                <a:gd name="connsiteY2" fmla="*/ 4762 h 138112"/>
                <a:gd name="connsiteX3" fmla="*/ 531019 w 1014412"/>
                <a:gd name="connsiteY3" fmla="*/ 138112 h 138112"/>
                <a:gd name="connsiteX4" fmla="*/ 0 w 1014412"/>
                <a:gd name="connsiteY4" fmla="*/ 121443 h 138112"/>
                <a:gd name="connsiteX0" fmla="*/ 0 w 1116806"/>
                <a:gd name="connsiteY0" fmla="*/ 119061 h 138112"/>
                <a:gd name="connsiteX1" fmla="*/ 504825 w 1116806"/>
                <a:gd name="connsiteY1" fmla="*/ 0 h 138112"/>
                <a:gd name="connsiteX2" fmla="*/ 1116806 w 1116806"/>
                <a:gd name="connsiteY2" fmla="*/ 4762 h 138112"/>
                <a:gd name="connsiteX3" fmla="*/ 633413 w 1116806"/>
                <a:gd name="connsiteY3" fmla="*/ 138112 h 138112"/>
                <a:gd name="connsiteX4" fmla="*/ 0 w 1116806"/>
                <a:gd name="connsiteY4" fmla="*/ 119061 h 138112"/>
                <a:gd name="connsiteX0" fmla="*/ 0 w 1276350"/>
                <a:gd name="connsiteY0" fmla="*/ 119061 h 138112"/>
                <a:gd name="connsiteX1" fmla="*/ 504825 w 1276350"/>
                <a:gd name="connsiteY1" fmla="*/ 0 h 138112"/>
                <a:gd name="connsiteX2" fmla="*/ 1276350 w 1276350"/>
                <a:gd name="connsiteY2" fmla="*/ 2381 h 138112"/>
                <a:gd name="connsiteX3" fmla="*/ 633413 w 1276350"/>
                <a:gd name="connsiteY3" fmla="*/ 138112 h 138112"/>
                <a:gd name="connsiteX4" fmla="*/ 0 w 1276350"/>
                <a:gd name="connsiteY4" fmla="*/ 119061 h 138112"/>
                <a:gd name="connsiteX0" fmla="*/ 0 w 1276350"/>
                <a:gd name="connsiteY0" fmla="*/ 119061 h 119061"/>
                <a:gd name="connsiteX1" fmla="*/ 504825 w 1276350"/>
                <a:gd name="connsiteY1" fmla="*/ 0 h 119061"/>
                <a:gd name="connsiteX2" fmla="*/ 1276350 w 1276350"/>
                <a:gd name="connsiteY2" fmla="*/ 2381 h 119061"/>
                <a:gd name="connsiteX3" fmla="*/ 654844 w 1276350"/>
                <a:gd name="connsiteY3" fmla="*/ 52387 h 119061"/>
                <a:gd name="connsiteX4" fmla="*/ 0 w 1276350"/>
                <a:gd name="connsiteY4" fmla="*/ 119061 h 119061"/>
                <a:gd name="connsiteX0" fmla="*/ 0 w 1276350"/>
                <a:gd name="connsiteY0" fmla="*/ 119061 h 119062"/>
                <a:gd name="connsiteX1" fmla="*/ 504825 w 1276350"/>
                <a:gd name="connsiteY1" fmla="*/ 0 h 119062"/>
                <a:gd name="connsiteX2" fmla="*/ 1276350 w 1276350"/>
                <a:gd name="connsiteY2" fmla="*/ 2381 h 119062"/>
                <a:gd name="connsiteX3" fmla="*/ 654844 w 1276350"/>
                <a:gd name="connsiteY3" fmla="*/ 119062 h 119062"/>
                <a:gd name="connsiteX4" fmla="*/ 0 w 1276350"/>
                <a:gd name="connsiteY4" fmla="*/ 119061 h 119062"/>
                <a:gd name="connsiteX0" fmla="*/ 0 w 1266825"/>
                <a:gd name="connsiteY0" fmla="*/ 119061 h 119062"/>
                <a:gd name="connsiteX1" fmla="*/ 504825 w 1266825"/>
                <a:gd name="connsiteY1" fmla="*/ 0 h 119062"/>
                <a:gd name="connsiteX2" fmla="*/ 1266825 w 1266825"/>
                <a:gd name="connsiteY2" fmla="*/ 2381 h 119062"/>
                <a:gd name="connsiteX3" fmla="*/ 654844 w 1266825"/>
                <a:gd name="connsiteY3" fmla="*/ 119062 h 119062"/>
                <a:gd name="connsiteX4" fmla="*/ 0 w 1266825"/>
                <a:gd name="connsiteY4" fmla="*/ 119061 h 119062"/>
                <a:gd name="connsiteX0" fmla="*/ 0 w 1266825"/>
                <a:gd name="connsiteY0" fmla="*/ 119061 h 119061"/>
                <a:gd name="connsiteX1" fmla="*/ 504825 w 1266825"/>
                <a:gd name="connsiteY1" fmla="*/ 0 h 119061"/>
                <a:gd name="connsiteX2" fmla="*/ 1266825 w 1266825"/>
                <a:gd name="connsiteY2" fmla="*/ 2381 h 119061"/>
                <a:gd name="connsiteX3" fmla="*/ 765969 w 1266825"/>
                <a:gd name="connsiteY3" fmla="*/ 103187 h 119061"/>
                <a:gd name="connsiteX4" fmla="*/ 0 w 1266825"/>
                <a:gd name="connsiteY4" fmla="*/ 119061 h 11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825" h="119061">
                  <a:moveTo>
                    <a:pt x="0" y="119061"/>
                  </a:moveTo>
                  <a:lnTo>
                    <a:pt x="504825" y="0"/>
                  </a:lnTo>
                  <a:lnTo>
                    <a:pt x="1266825" y="2381"/>
                  </a:lnTo>
                  <a:lnTo>
                    <a:pt x="765969" y="103187"/>
                  </a:lnTo>
                  <a:lnTo>
                    <a:pt x="0" y="119061"/>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F6452F68-5A1A-CD41-67F9-D4CF4DAC1FC7}"/>
                </a:ext>
              </a:extLst>
            </p:cNvPr>
            <p:cNvSpPr/>
            <p:nvPr/>
          </p:nvSpPr>
          <p:spPr>
            <a:xfrm>
              <a:off x="10071495" y="2052635"/>
              <a:ext cx="659606" cy="361950"/>
            </a:xfrm>
            <a:custGeom>
              <a:avLst/>
              <a:gdLst>
                <a:gd name="connsiteX0" fmla="*/ 80963 w 509588"/>
                <a:gd name="connsiteY0" fmla="*/ 147637 h 316706"/>
                <a:gd name="connsiteX1" fmla="*/ 509588 w 509588"/>
                <a:gd name="connsiteY1" fmla="*/ 0 h 316706"/>
                <a:gd name="connsiteX2" fmla="*/ 390525 w 509588"/>
                <a:gd name="connsiteY2" fmla="*/ 202406 h 316706"/>
                <a:gd name="connsiteX3" fmla="*/ 0 w 509588"/>
                <a:gd name="connsiteY3" fmla="*/ 316706 h 316706"/>
                <a:gd name="connsiteX4" fmla="*/ 80963 w 509588"/>
                <a:gd name="connsiteY4" fmla="*/ 147637 h 316706"/>
                <a:gd name="connsiteX0" fmla="*/ 90488 w 519113"/>
                <a:gd name="connsiteY0" fmla="*/ 147637 h 319087"/>
                <a:gd name="connsiteX1" fmla="*/ 519113 w 519113"/>
                <a:gd name="connsiteY1" fmla="*/ 0 h 319087"/>
                <a:gd name="connsiteX2" fmla="*/ 400050 w 519113"/>
                <a:gd name="connsiteY2" fmla="*/ 202406 h 319087"/>
                <a:gd name="connsiteX3" fmla="*/ 0 w 519113"/>
                <a:gd name="connsiteY3" fmla="*/ 319087 h 319087"/>
                <a:gd name="connsiteX4" fmla="*/ 90488 w 519113"/>
                <a:gd name="connsiteY4" fmla="*/ 147637 h 319087"/>
                <a:gd name="connsiteX0" fmla="*/ 90488 w 519113"/>
                <a:gd name="connsiteY0" fmla="*/ 159543 h 319087"/>
                <a:gd name="connsiteX1" fmla="*/ 519113 w 519113"/>
                <a:gd name="connsiteY1" fmla="*/ 0 h 319087"/>
                <a:gd name="connsiteX2" fmla="*/ 400050 w 519113"/>
                <a:gd name="connsiteY2" fmla="*/ 202406 h 319087"/>
                <a:gd name="connsiteX3" fmla="*/ 0 w 519113"/>
                <a:gd name="connsiteY3" fmla="*/ 319087 h 319087"/>
                <a:gd name="connsiteX4" fmla="*/ 90488 w 519113"/>
                <a:gd name="connsiteY4" fmla="*/ 159543 h 319087"/>
                <a:gd name="connsiteX0" fmla="*/ 90488 w 542925"/>
                <a:gd name="connsiteY0" fmla="*/ 197643 h 357187"/>
                <a:gd name="connsiteX1" fmla="*/ 542925 w 542925"/>
                <a:gd name="connsiteY1" fmla="*/ 0 h 357187"/>
                <a:gd name="connsiteX2" fmla="*/ 400050 w 542925"/>
                <a:gd name="connsiteY2" fmla="*/ 240506 h 357187"/>
                <a:gd name="connsiteX3" fmla="*/ 0 w 542925"/>
                <a:gd name="connsiteY3" fmla="*/ 357187 h 357187"/>
                <a:gd name="connsiteX4" fmla="*/ 90488 w 542925"/>
                <a:gd name="connsiteY4" fmla="*/ 197643 h 357187"/>
                <a:gd name="connsiteX0" fmla="*/ 90488 w 528637"/>
                <a:gd name="connsiteY0" fmla="*/ 180974 h 340518"/>
                <a:gd name="connsiteX1" fmla="*/ 528637 w 528637"/>
                <a:gd name="connsiteY1" fmla="*/ 0 h 340518"/>
                <a:gd name="connsiteX2" fmla="*/ 400050 w 528637"/>
                <a:gd name="connsiteY2" fmla="*/ 223837 h 340518"/>
                <a:gd name="connsiteX3" fmla="*/ 0 w 528637"/>
                <a:gd name="connsiteY3" fmla="*/ 340518 h 340518"/>
                <a:gd name="connsiteX4" fmla="*/ 90488 w 528637"/>
                <a:gd name="connsiteY4" fmla="*/ 180974 h 340518"/>
                <a:gd name="connsiteX0" fmla="*/ 90488 w 545306"/>
                <a:gd name="connsiteY0" fmla="*/ 197643 h 357187"/>
                <a:gd name="connsiteX1" fmla="*/ 545306 w 545306"/>
                <a:gd name="connsiteY1" fmla="*/ 0 h 357187"/>
                <a:gd name="connsiteX2" fmla="*/ 400050 w 545306"/>
                <a:gd name="connsiteY2" fmla="*/ 240506 h 357187"/>
                <a:gd name="connsiteX3" fmla="*/ 0 w 545306"/>
                <a:gd name="connsiteY3" fmla="*/ 357187 h 357187"/>
                <a:gd name="connsiteX4" fmla="*/ 90488 w 545306"/>
                <a:gd name="connsiteY4" fmla="*/ 197643 h 357187"/>
                <a:gd name="connsiteX0" fmla="*/ 0 w 547687"/>
                <a:gd name="connsiteY0" fmla="*/ 135731 h 357187"/>
                <a:gd name="connsiteX1" fmla="*/ 547687 w 547687"/>
                <a:gd name="connsiteY1" fmla="*/ 0 h 357187"/>
                <a:gd name="connsiteX2" fmla="*/ 402431 w 547687"/>
                <a:gd name="connsiteY2" fmla="*/ 240506 h 357187"/>
                <a:gd name="connsiteX3" fmla="*/ 2381 w 547687"/>
                <a:gd name="connsiteY3" fmla="*/ 357187 h 357187"/>
                <a:gd name="connsiteX4" fmla="*/ 0 w 547687"/>
                <a:gd name="connsiteY4" fmla="*/ 135731 h 357187"/>
                <a:gd name="connsiteX0" fmla="*/ 111923 w 659610"/>
                <a:gd name="connsiteY0" fmla="*/ 135731 h 361950"/>
                <a:gd name="connsiteX1" fmla="*/ 659610 w 659610"/>
                <a:gd name="connsiteY1" fmla="*/ 0 h 361950"/>
                <a:gd name="connsiteX2" fmla="*/ 514354 w 659610"/>
                <a:gd name="connsiteY2" fmla="*/ 240506 h 361950"/>
                <a:gd name="connsiteX3" fmla="*/ 4 w 659610"/>
                <a:gd name="connsiteY3" fmla="*/ 361950 h 361950"/>
                <a:gd name="connsiteX4" fmla="*/ 111923 w 659610"/>
                <a:gd name="connsiteY4" fmla="*/ 135731 h 361950"/>
                <a:gd name="connsiteX0" fmla="*/ 111919 w 659606"/>
                <a:gd name="connsiteY0" fmla="*/ 135731 h 361950"/>
                <a:gd name="connsiteX1" fmla="*/ 659606 w 659606"/>
                <a:gd name="connsiteY1" fmla="*/ 0 h 361950"/>
                <a:gd name="connsiteX2" fmla="*/ 514350 w 659606"/>
                <a:gd name="connsiteY2" fmla="*/ 240506 h 361950"/>
                <a:gd name="connsiteX3" fmla="*/ 0 w 659606"/>
                <a:gd name="connsiteY3" fmla="*/ 361950 h 361950"/>
                <a:gd name="connsiteX4" fmla="*/ 111919 w 659606"/>
                <a:gd name="connsiteY4" fmla="*/ 135731 h 361950"/>
                <a:gd name="connsiteX0" fmla="*/ 111919 w 659606"/>
                <a:gd name="connsiteY0" fmla="*/ 135731 h 361950"/>
                <a:gd name="connsiteX1" fmla="*/ 659606 w 659606"/>
                <a:gd name="connsiteY1" fmla="*/ 0 h 361950"/>
                <a:gd name="connsiteX2" fmla="*/ 514350 w 659606"/>
                <a:gd name="connsiteY2" fmla="*/ 240506 h 361950"/>
                <a:gd name="connsiteX3" fmla="*/ 0 w 659606"/>
                <a:gd name="connsiteY3" fmla="*/ 361950 h 361950"/>
                <a:gd name="connsiteX4" fmla="*/ 111919 w 659606"/>
                <a:gd name="connsiteY4" fmla="*/ 135731 h 361950"/>
                <a:gd name="connsiteX0" fmla="*/ 111919 w 659606"/>
                <a:gd name="connsiteY0" fmla="*/ 135731 h 361950"/>
                <a:gd name="connsiteX1" fmla="*/ 659606 w 659606"/>
                <a:gd name="connsiteY1" fmla="*/ 0 h 361950"/>
                <a:gd name="connsiteX2" fmla="*/ 514350 w 659606"/>
                <a:gd name="connsiteY2" fmla="*/ 240506 h 361950"/>
                <a:gd name="connsiteX3" fmla="*/ 0 w 659606"/>
                <a:gd name="connsiteY3" fmla="*/ 361950 h 361950"/>
                <a:gd name="connsiteX4" fmla="*/ 111919 w 659606"/>
                <a:gd name="connsiteY4" fmla="*/ 135731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06" h="361950">
                  <a:moveTo>
                    <a:pt x="111919" y="135731"/>
                  </a:moveTo>
                  <a:lnTo>
                    <a:pt x="659606" y="0"/>
                  </a:lnTo>
                  <a:lnTo>
                    <a:pt x="514350" y="240506"/>
                  </a:lnTo>
                  <a:lnTo>
                    <a:pt x="0" y="361950"/>
                  </a:lnTo>
                  <a:cubicBezTo>
                    <a:pt x="39687" y="280988"/>
                    <a:pt x="76994" y="209550"/>
                    <a:pt x="111919" y="135731"/>
                  </a:cubicBez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1F24201-A2BC-EF86-D805-3B472501B063}"/>
                </a:ext>
              </a:extLst>
            </p:cNvPr>
            <p:cNvSpPr txBox="1"/>
            <p:nvPr/>
          </p:nvSpPr>
          <p:spPr>
            <a:xfrm>
              <a:off x="7083361" y="1545201"/>
              <a:ext cx="2302807" cy="261610"/>
            </a:xfrm>
            <a:prstGeom prst="rect">
              <a:avLst/>
            </a:prstGeom>
            <a:noFill/>
          </p:spPr>
          <p:txBody>
            <a:bodyPr wrap="square" rtlCol="0">
              <a:spAutoFit/>
            </a:bodyPr>
            <a:lstStyle/>
            <a:p>
              <a:r>
                <a:rPr lang="en-US" sz="1100" dirty="0">
                  <a:solidFill>
                    <a:schemeClr val="bg1">
                      <a:lumMod val="75000"/>
                    </a:schemeClr>
                  </a:solidFill>
                  <a:latin typeface="Arial" panose="020B0604020202020204" pitchFamily="34" charset="0"/>
                  <a:cs typeface="Arial" panose="020B0604020202020204" pitchFamily="34" charset="0"/>
                </a:rPr>
                <a:t>culture</a:t>
              </a:r>
              <a:endParaRPr lang="es-UY" sz="1100" dirty="0">
                <a:solidFill>
                  <a:schemeClr val="bg1">
                    <a:lumMod val="75000"/>
                  </a:schemeClr>
                </a:solidFill>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6F45A0A6-E84D-E891-1431-3798E334FE65}"/>
                </a:ext>
              </a:extLst>
            </p:cNvPr>
            <p:cNvSpPr/>
            <p:nvPr/>
          </p:nvSpPr>
          <p:spPr>
            <a:xfrm flipH="1">
              <a:off x="7113083" y="1545494"/>
              <a:ext cx="3029050" cy="553706"/>
            </a:xfrm>
            <a:custGeom>
              <a:avLst/>
              <a:gdLst>
                <a:gd name="connsiteX0" fmla="*/ 0 w 2686050"/>
                <a:gd name="connsiteY0" fmla="*/ 444500 h 444500"/>
                <a:gd name="connsiteX1" fmla="*/ 444500 w 2686050"/>
                <a:gd name="connsiteY1" fmla="*/ 0 h 444500"/>
                <a:gd name="connsiteX2" fmla="*/ 2686050 w 2686050"/>
                <a:gd name="connsiteY2" fmla="*/ 0 h 444500"/>
                <a:gd name="connsiteX0" fmla="*/ 0 w 3166262"/>
                <a:gd name="connsiteY0" fmla="*/ 813101 h 813101"/>
                <a:gd name="connsiteX1" fmla="*/ 924712 w 3166262"/>
                <a:gd name="connsiteY1" fmla="*/ 0 h 813101"/>
                <a:gd name="connsiteX2" fmla="*/ 3166262 w 3166262"/>
                <a:gd name="connsiteY2" fmla="*/ 0 h 813101"/>
              </a:gdLst>
              <a:ahLst/>
              <a:cxnLst>
                <a:cxn ang="0">
                  <a:pos x="connsiteX0" y="connsiteY0"/>
                </a:cxn>
                <a:cxn ang="0">
                  <a:pos x="connsiteX1" y="connsiteY1"/>
                </a:cxn>
                <a:cxn ang="0">
                  <a:pos x="connsiteX2" y="connsiteY2"/>
                </a:cxn>
              </a:cxnLst>
              <a:rect l="l" t="t" r="r" b="b"/>
              <a:pathLst>
                <a:path w="3166262" h="813101">
                  <a:moveTo>
                    <a:pt x="0" y="813101"/>
                  </a:moveTo>
                  <a:lnTo>
                    <a:pt x="924712" y="0"/>
                  </a:lnTo>
                  <a:lnTo>
                    <a:pt x="3166262" y="0"/>
                  </a:lnTo>
                </a:path>
              </a:pathLst>
            </a:custGeom>
            <a:ln w="12700" cap="rnd">
              <a:solidFill>
                <a:srgbClr val="6D6D6D"/>
              </a:solidFill>
              <a:prstDash val="solid"/>
              <a:round/>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7F28B4E-2C36-81F3-05D9-F8F94639C0EA}"/>
                </a:ext>
              </a:extLst>
            </p:cNvPr>
            <p:cNvSpPr txBox="1"/>
            <p:nvPr/>
          </p:nvSpPr>
          <p:spPr>
            <a:xfrm>
              <a:off x="7068129" y="1224127"/>
              <a:ext cx="1439818" cy="307777"/>
            </a:xfrm>
            <a:prstGeom prst="rect">
              <a:avLst/>
            </a:prstGeom>
            <a:noFill/>
          </p:spPr>
          <p:txBody>
            <a:bodyPr wrap="none" rtlCol="0" anchor="ctr">
              <a:spAutoFit/>
            </a:bodyPr>
            <a:lstStyle/>
            <a:p>
              <a:r>
                <a:rPr lang="en-US" sz="1400" dirty="0">
                  <a:solidFill>
                    <a:schemeClr val="bg1">
                      <a:lumMod val="75000"/>
                    </a:schemeClr>
                  </a:solidFill>
                  <a:latin typeface="Arial" panose="020B0604020202020204" pitchFamily="34" charset="0"/>
                  <a:cs typeface="Arial" panose="020B0604020202020204" pitchFamily="34" charset="0"/>
                </a:rPr>
                <a:t>Principles Level</a:t>
              </a:r>
            </a:p>
          </p:txBody>
        </p:sp>
        <p:sp>
          <p:nvSpPr>
            <p:cNvPr id="28" name="TextBox 27">
              <a:extLst>
                <a:ext uri="{FF2B5EF4-FFF2-40B4-BE49-F238E27FC236}">
                  <a16:creationId xmlns:a16="http://schemas.microsoft.com/office/drawing/2014/main" id="{C647BEAF-6EB1-5DF3-AEFC-33016272B69F}"/>
                </a:ext>
              </a:extLst>
            </p:cNvPr>
            <p:cNvSpPr txBox="1"/>
            <p:nvPr/>
          </p:nvSpPr>
          <p:spPr>
            <a:xfrm>
              <a:off x="10724903" y="2017950"/>
              <a:ext cx="705642" cy="276999"/>
            </a:xfrm>
            <a:prstGeom prst="rect">
              <a:avLst/>
            </a:prstGeom>
            <a:noFill/>
          </p:spPr>
          <p:txBody>
            <a:bodyPr wrap="none" rtlCol="0" anchor="ctr">
              <a:spAutoFit/>
            </a:bodyPr>
            <a:lstStyle/>
            <a:p>
              <a:pPr algn="ctr"/>
              <a:r>
                <a:rPr lang="en-US" sz="1200" b="1" dirty="0">
                  <a:solidFill>
                    <a:srgbClr val="009C8B"/>
                  </a:solidFill>
                  <a:latin typeface="Arial" panose="020B0604020202020204" pitchFamily="34" charset="0"/>
                  <a:cs typeface="Arial" panose="020B0604020202020204" pitchFamily="34" charset="0"/>
                </a:rPr>
                <a:t>Level 6</a:t>
              </a:r>
            </a:p>
          </p:txBody>
        </p:sp>
      </p:grpSp>
    </p:spTree>
    <p:extLst>
      <p:ext uri="{BB962C8B-B14F-4D97-AF65-F5344CB8AC3E}">
        <p14:creationId xmlns:p14="http://schemas.microsoft.com/office/powerpoint/2010/main" val="716252106"/>
      </p:ext>
    </p:extLst>
  </p:cSld>
  <p:clrMapOvr>
    <a:masterClrMapping/>
  </p:clrMapOvr>
  <mc:AlternateContent xmlns:mc="http://schemas.openxmlformats.org/markup-compatibility/2006" xmlns:p14="http://schemas.microsoft.com/office/powerpoint/2010/main">
    <mc:Choice Requires="p14">
      <p:transition spd="slow" p14:dur="2000" advTm="107072"/>
    </mc:Choice>
    <mc:Fallback xmlns="">
      <p:transition spd="slow" advTm="107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1"/>
                            </p:stCondLst>
                            <p:childTnLst>
                              <p:par>
                                <p:cTn id="8" presetID="2" presetClass="entr" presetSubtype="8" fill="hold" nodeType="afterEffect">
                                  <p:stCondLst>
                                    <p:cond delay="200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20501"/>
                            </p:stCondLst>
                            <p:childTnLst>
                              <p:par>
                                <p:cTn id="13" presetID="2" presetClass="entr" presetSubtype="8" fill="hold" nodeType="afterEffect">
                                  <p:stCondLst>
                                    <p:cond delay="15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36001"/>
                            </p:stCondLst>
                            <p:childTnLst>
                              <p:par>
                                <p:cTn id="18" presetID="2" presetClass="entr" presetSubtype="8" fill="hold" nodeType="afterEffect">
                                  <p:stCondLst>
                                    <p:cond delay="1500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51501"/>
                            </p:stCondLst>
                            <p:childTnLst>
                              <p:par>
                                <p:cTn id="23" presetID="2" presetClass="entr" presetSubtype="8" fill="hold" nodeType="afterEffect">
                                  <p:stCondLst>
                                    <p:cond delay="1300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65001"/>
                            </p:stCondLst>
                            <p:childTnLst>
                              <p:par>
                                <p:cTn id="28" presetID="2" presetClass="entr" presetSubtype="8" fill="hold" nodeType="afterEffect">
                                  <p:stCondLst>
                                    <p:cond delay="100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0-#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39">
            <a:extLst>
              <a:ext uri="{FF2B5EF4-FFF2-40B4-BE49-F238E27FC236}">
                <a16:creationId xmlns:a16="http://schemas.microsoft.com/office/drawing/2014/main" id="{951B45DF-1343-F12D-21C7-E88472310B5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tx1">
                    <a:lumMod val="65000"/>
                    <a:lumOff val="35000"/>
                  </a:schemeClr>
                </a:solidFill>
              </a:rPr>
              <a:t>Unique Selling Proposition</a:t>
            </a:r>
            <a:endParaRPr lang="en-US" dirty="0">
              <a:solidFill>
                <a:schemeClr val="tx1">
                  <a:lumMod val="65000"/>
                  <a:lumOff val="35000"/>
                </a:schemeClr>
              </a:solidFill>
            </a:endParaRPr>
          </a:p>
        </p:txBody>
      </p:sp>
      <p:grpSp>
        <p:nvGrpSpPr>
          <p:cNvPr id="4" name="Group 3">
            <a:extLst>
              <a:ext uri="{FF2B5EF4-FFF2-40B4-BE49-F238E27FC236}">
                <a16:creationId xmlns:a16="http://schemas.microsoft.com/office/drawing/2014/main" id="{72138EF1-AA2C-A38C-B161-876FB3A350EF}"/>
              </a:ext>
            </a:extLst>
          </p:cNvPr>
          <p:cNvGrpSpPr/>
          <p:nvPr/>
        </p:nvGrpSpPr>
        <p:grpSpPr>
          <a:xfrm>
            <a:off x="2132012" y="2675197"/>
            <a:ext cx="3090687" cy="3020536"/>
            <a:chOff x="2132012" y="2675197"/>
            <a:chExt cx="3090687" cy="3020536"/>
          </a:xfrm>
        </p:grpSpPr>
        <p:sp>
          <p:nvSpPr>
            <p:cNvPr id="82" name="Freeform 81">
              <a:extLst>
                <a:ext uri="{FF2B5EF4-FFF2-40B4-BE49-F238E27FC236}">
                  <a16:creationId xmlns:a16="http://schemas.microsoft.com/office/drawing/2014/main" id="{B8337D3A-0E50-BECC-1501-F352F1D52F0F}"/>
                </a:ext>
              </a:extLst>
            </p:cNvPr>
            <p:cNvSpPr/>
            <p:nvPr/>
          </p:nvSpPr>
          <p:spPr>
            <a:xfrm>
              <a:off x="2132012" y="5352223"/>
              <a:ext cx="1867432" cy="343510"/>
            </a:xfrm>
            <a:custGeom>
              <a:avLst/>
              <a:gdLst>
                <a:gd name="connsiteX0" fmla="*/ 0 w 2442950"/>
                <a:gd name="connsiteY0" fmla="*/ 573206 h 600502"/>
                <a:gd name="connsiteX1" fmla="*/ 2442950 w 2442950"/>
                <a:gd name="connsiteY1" fmla="*/ 600502 h 600502"/>
                <a:gd name="connsiteX2" fmla="*/ 928048 w 2442950"/>
                <a:gd name="connsiteY2" fmla="*/ 0 h 600502"/>
                <a:gd name="connsiteX3" fmla="*/ 0 w 2442950"/>
                <a:gd name="connsiteY3" fmla="*/ 573206 h 600502"/>
                <a:gd name="connsiteX0" fmla="*/ 0 w 2620371"/>
                <a:gd name="connsiteY0" fmla="*/ 573206 h 600502"/>
                <a:gd name="connsiteX1" fmla="*/ 2620371 w 2620371"/>
                <a:gd name="connsiteY1" fmla="*/ 600502 h 600502"/>
                <a:gd name="connsiteX2" fmla="*/ 928048 w 2620371"/>
                <a:gd name="connsiteY2" fmla="*/ 0 h 600502"/>
                <a:gd name="connsiteX3" fmla="*/ 0 w 2620371"/>
                <a:gd name="connsiteY3" fmla="*/ 573206 h 600502"/>
                <a:gd name="connsiteX0" fmla="*/ 0 w 2620371"/>
                <a:gd name="connsiteY0" fmla="*/ 573206 h 725051"/>
                <a:gd name="connsiteX1" fmla="*/ 2620371 w 2620371"/>
                <a:gd name="connsiteY1" fmla="*/ 600502 h 725051"/>
                <a:gd name="connsiteX2" fmla="*/ 928048 w 2620371"/>
                <a:gd name="connsiteY2" fmla="*/ 0 h 725051"/>
                <a:gd name="connsiteX3" fmla="*/ 0 w 2620371"/>
                <a:gd name="connsiteY3" fmla="*/ 573206 h 725051"/>
                <a:gd name="connsiteX0" fmla="*/ 0 w 2629983"/>
                <a:gd name="connsiteY0" fmla="*/ 573206 h 725051"/>
                <a:gd name="connsiteX1" fmla="*/ 2620371 w 2629983"/>
                <a:gd name="connsiteY1" fmla="*/ 600502 h 725051"/>
                <a:gd name="connsiteX2" fmla="*/ 928048 w 2629983"/>
                <a:gd name="connsiteY2" fmla="*/ 0 h 725051"/>
                <a:gd name="connsiteX3" fmla="*/ 0 w 2629983"/>
                <a:gd name="connsiteY3" fmla="*/ 573206 h 725051"/>
                <a:gd name="connsiteX0" fmla="*/ 0 w 2630689"/>
                <a:gd name="connsiteY0" fmla="*/ 573206 h 725051"/>
                <a:gd name="connsiteX1" fmla="*/ 2620371 w 2630689"/>
                <a:gd name="connsiteY1" fmla="*/ 600502 h 725051"/>
                <a:gd name="connsiteX2" fmla="*/ 928048 w 2630689"/>
                <a:gd name="connsiteY2" fmla="*/ 0 h 725051"/>
                <a:gd name="connsiteX3" fmla="*/ 0 w 2630689"/>
                <a:gd name="connsiteY3" fmla="*/ 573206 h 725051"/>
                <a:gd name="connsiteX0" fmla="*/ 0 w 2630689"/>
                <a:gd name="connsiteY0" fmla="*/ 573206 h 754762"/>
                <a:gd name="connsiteX1" fmla="*/ 2620371 w 2630689"/>
                <a:gd name="connsiteY1" fmla="*/ 600502 h 754762"/>
                <a:gd name="connsiteX2" fmla="*/ 928048 w 2630689"/>
                <a:gd name="connsiteY2" fmla="*/ 0 h 754762"/>
                <a:gd name="connsiteX3" fmla="*/ 0 w 2630689"/>
                <a:gd name="connsiteY3" fmla="*/ 573206 h 754762"/>
                <a:gd name="connsiteX0" fmla="*/ 0 w 2043835"/>
                <a:gd name="connsiteY0" fmla="*/ 0 h 1938717"/>
                <a:gd name="connsiteX1" fmla="*/ 2033517 w 2043835"/>
                <a:gd name="connsiteY1" fmla="*/ 1910687 h 1938717"/>
                <a:gd name="connsiteX2" fmla="*/ 341194 w 2043835"/>
                <a:gd name="connsiteY2" fmla="*/ 1310185 h 1938717"/>
                <a:gd name="connsiteX3" fmla="*/ 0 w 2043835"/>
                <a:gd name="connsiteY3" fmla="*/ 0 h 1938717"/>
                <a:gd name="connsiteX0" fmla="*/ 0 w 2330350"/>
                <a:gd name="connsiteY0" fmla="*/ 0 h 1938717"/>
                <a:gd name="connsiteX1" fmla="*/ 2033517 w 2330350"/>
                <a:gd name="connsiteY1" fmla="*/ 1910687 h 1938717"/>
                <a:gd name="connsiteX2" fmla="*/ 1992573 w 2330350"/>
                <a:gd name="connsiteY2" fmla="*/ 122830 h 1938717"/>
                <a:gd name="connsiteX3" fmla="*/ 0 w 2330350"/>
                <a:gd name="connsiteY3" fmla="*/ 0 h 1938717"/>
                <a:gd name="connsiteX0" fmla="*/ 1116705 w 3189411"/>
                <a:gd name="connsiteY0" fmla="*/ 0 h 679167"/>
                <a:gd name="connsiteX1" fmla="*/ 11237 w 3189411"/>
                <a:gd name="connsiteY1" fmla="*/ 614150 h 679167"/>
                <a:gd name="connsiteX2" fmla="*/ 3109278 w 3189411"/>
                <a:gd name="connsiteY2" fmla="*/ 122830 h 679167"/>
                <a:gd name="connsiteX3" fmla="*/ 1116705 w 3189411"/>
                <a:gd name="connsiteY3" fmla="*/ 0 h 679167"/>
                <a:gd name="connsiteX0" fmla="*/ 1116705 w 3194961"/>
                <a:gd name="connsiteY0" fmla="*/ 0 h 687286"/>
                <a:gd name="connsiteX1" fmla="*/ 11237 w 3194961"/>
                <a:gd name="connsiteY1" fmla="*/ 614150 h 687286"/>
                <a:gd name="connsiteX2" fmla="*/ 3109278 w 3194961"/>
                <a:gd name="connsiteY2" fmla="*/ 122830 h 687286"/>
                <a:gd name="connsiteX3" fmla="*/ 1116705 w 3194961"/>
                <a:gd name="connsiteY3" fmla="*/ 0 h 687286"/>
                <a:gd name="connsiteX0" fmla="*/ 1144995 w 3223251"/>
                <a:gd name="connsiteY0" fmla="*/ 0 h 687286"/>
                <a:gd name="connsiteX1" fmla="*/ 39527 w 3223251"/>
                <a:gd name="connsiteY1" fmla="*/ 614150 h 687286"/>
                <a:gd name="connsiteX2" fmla="*/ 3137568 w 3223251"/>
                <a:gd name="connsiteY2" fmla="*/ 122830 h 687286"/>
                <a:gd name="connsiteX3" fmla="*/ 1144995 w 3223251"/>
                <a:gd name="connsiteY3" fmla="*/ 0 h 687286"/>
                <a:gd name="connsiteX0" fmla="*/ 1171667 w 3249923"/>
                <a:gd name="connsiteY0" fmla="*/ 0 h 687286"/>
                <a:gd name="connsiteX1" fmla="*/ 66199 w 3249923"/>
                <a:gd name="connsiteY1" fmla="*/ 614150 h 687286"/>
                <a:gd name="connsiteX2" fmla="*/ 3164240 w 3249923"/>
                <a:gd name="connsiteY2" fmla="*/ 122830 h 687286"/>
                <a:gd name="connsiteX3" fmla="*/ 1171667 w 3249923"/>
                <a:gd name="connsiteY3" fmla="*/ 0 h 687286"/>
                <a:gd name="connsiteX0" fmla="*/ 1171667 w 3164240"/>
                <a:gd name="connsiteY0" fmla="*/ 0 h 713506"/>
                <a:gd name="connsiteX1" fmla="*/ 66199 w 3164240"/>
                <a:gd name="connsiteY1" fmla="*/ 614150 h 713506"/>
                <a:gd name="connsiteX2" fmla="*/ 3164240 w 3164240"/>
                <a:gd name="connsiteY2" fmla="*/ 122830 h 713506"/>
                <a:gd name="connsiteX3" fmla="*/ 1171667 w 3164240"/>
                <a:gd name="connsiteY3" fmla="*/ 0 h 713506"/>
                <a:gd name="connsiteX0" fmla="*/ 1171667 w 3164240"/>
                <a:gd name="connsiteY0" fmla="*/ 0 h 719069"/>
                <a:gd name="connsiteX1" fmla="*/ 66199 w 3164240"/>
                <a:gd name="connsiteY1" fmla="*/ 614150 h 719069"/>
                <a:gd name="connsiteX2" fmla="*/ 3164240 w 3164240"/>
                <a:gd name="connsiteY2" fmla="*/ 122830 h 719069"/>
                <a:gd name="connsiteX3" fmla="*/ 1171667 w 3164240"/>
                <a:gd name="connsiteY3" fmla="*/ 0 h 719069"/>
                <a:gd name="connsiteX0" fmla="*/ 1171667 w 3164240"/>
                <a:gd name="connsiteY0" fmla="*/ 0 h 684895"/>
                <a:gd name="connsiteX1" fmla="*/ 66199 w 3164240"/>
                <a:gd name="connsiteY1" fmla="*/ 614150 h 684895"/>
                <a:gd name="connsiteX2" fmla="*/ 3164240 w 3164240"/>
                <a:gd name="connsiteY2" fmla="*/ 122830 h 684895"/>
                <a:gd name="connsiteX3" fmla="*/ 1171667 w 3164240"/>
                <a:gd name="connsiteY3" fmla="*/ 0 h 684895"/>
                <a:gd name="connsiteX0" fmla="*/ 1132327 w 3124900"/>
                <a:gd name="connsiteY0" fmla="*/ 0 h 684895"/>
                <a:gd name="connsiteX1" fmla="*/ 26859 w 3124900"/>
                <a:gd name="connsiteY1" fmla="*/ 614150 h 684895"/>
                <a:gd name="connsiteX2" fmla="*/ 3124900 w 3124900"/>
                <a:gd name="connsiteY2" fmla="*/ 122830 h 684895"/>
                <a:gd name="connsiteX3" fmla="*/ 1132327 w 3124900"/>
                <a:gd name="connsiteY3" fmla="*/ 0 h 684895"/>
                <a:gd name="connsiteX0" fmla="*/ 1057977 w 3126750"/>
                <a:gd name="connsiteY0" fmla="*/ 0 h 722995"/>
                <a:gd name="connsiteX1" fmla="*/ 28709 w 3126750"/>
                <a:gd name="connsiteY1" fmla="*/ 652250 h 722995"/>
                <a:gd name="connsiteX2" fmla="*/ 3126750 w 3126750"/>
                <a:gd name="connsiteY2" fmla="*/ 160930 h 722995"/>
                <a:gd name="connsiteX3" fmla="*/ 1057977 w 3126750"/>
                <a:gd name="connsiteY3" fmla="*/ 0 h 722995"/>
                <a:gd name="connsiteX0" fmla="*/ 1057977 w 3183900"/>
                <a:gd name="connsiteY0" fmla="*/ 0 h 721711"/>
                <a:gd name="connsiteX1" fmla="*/ 28709 w 3183900"/>
                <a:gd name="connsiteY1" fmla="*/ 652250 h 721711"/>
                <a:gd name="connsiteX2" fmla="*/ 3183900 w 3183900"/>
                <a:gd name="connsiteY2" fmla="*/ 151405 h 721711"/>
                <a:gd name="connsiteX3" fmla="*/ 1057977 w 3183900"/>
                <a:gd name="connsiteY3" fmla="*/ 0 h 721711"/>
                <a:gd name="connsiteX0" fmla="*/ 1057977 w 3198187"/>
                <a:gd name="connsiteY0" fmla="*/ 0 h 722348"/>
                <a:gd name="connsiteX1" fmla="*/ 28709 w 3198187"/>
                <a:gd name="connsiteY1" fmla="*/ 652250 h 722348"/>
                <a:gd name="connsiteX2" fmla="*/ 3198187 w 3198187"/>
                <a:gd name="connsiteY2" fmla="*/ 156167 h 722348"/>
                <a:gd name="connsiteX3" fmla="*/ 1057977 w 3198187"/>
                <a:gd name="connsiteY3" fmla="*/ 0 h 722348"/>
                <a:gd name="connsiteX0" fmla="*/ 1061070 w 3201280"/>
                <a:gd name="connsiteY0" fmla="*/ 0 h 657907"/>
                <a:gd name="connsiteX1" fmla="*/ 28627 w 3201280"/>
                <a:gd name="connsiteY1" fmla="*/ 576050 h 657907"/>
                <a:gd name="connsiteX2" fmla="*/ 3201280 w 3201280"/>
                <a:gd name="connsiteY2" fmla="*/ 156167 h 657907"/>
                <a:gd name="connsiteX3" fmla="*/ 1061070 w 3201280"/>
                <a:gd name="connsiteY3" fmla="*/ 0 h 657907"/>
                <a:gd name="connsiteX0" fmla="*/ 1057978 w 3198188"/>
                <a:gd name="connsiteY0" fmla="*/ 0 h 626999"/>
                <a:gd name="connsiteX1" fmla="*/ 28710 w 3198188"/>
                <a:gd name="connsiteY1" fmla="*/ 537950 h 626999"/>
                <a:gd name="connsiteX2" fmla="*/ 3198188 w 3198188"/>
                <a:gd name="connsiteY2" fmla="*/ 156167 h 626999"/>
                <a:gd name="connsiteX3" fmla="*/ 1057978 w 3198188"/>
                <a:gd name="connsiteY3" fmla="*/ 0 h 626999"/>
                <a:gd name="connsiteX0" fmla="*/ 1043138 w 3183348"/>
                <a:gd name="connsiteY0" fmla="*/ 0 h 585570"/>
                <a:gd name="connsiteX1" fmla="*/ 29110 w 3183348"/>
                <a:gd name="connsiteY1" fmla="*/ 484610 h 585570"/>
                <a:gd name="connsiteX2" fmla="*/ 3183348 w 3183348"/>
                <a:gd name="connsiteY2" fmla="*/ 156167 h 585570"/>
                <a:gd name="connsiteX3" fmla="*/ 1043138 w 3183348"/>
                <a:gd name="connsiteY3" fmla="*/ 0 h 585570"/>
              </a:gdLst>
              <a:ahLst/>
              <a:cxnLst>
                <a:cxn ang="0">
                  <a:pos x="connsiteX0" y="connsiteY0"/>
                </a:cxn>
                <a:cxn ang="0">
                  <a:pos x="connsiteX1" y="connsiteY1"/>
                </a:cxn>
                <a:cxn ang="0">
                  <a:pos x="connsiteX2" y="connsiteY2"/>
                </a:cxn>
                <a:cxn ang="0">
                  <a:pos x="connsiteX3" y="connsiteY3"/>
                </a:cxn>
              </a:cxnLst>
              <a:rect l="l" t="t" r="r" b="b"/>
              <a:pathLst>
                <a:path w="3183348" h="585570">
                  <a:moveTo>
                    <a:pt x="1043138" y="0"/>
                  </a:moveTo>
                  <a:cubicBezTo>
                    <a:pt x="756536" y="104633"/>
                    <a:pt x="-175607" y="311738"/>
                    <a:pt x="29110" y="484610"/>
                  </a:cubicBezTo>
                  <a:cubicBezTo>
                    <a:pt x="297516" y="693876"/>
                    <a:pt x="2751169" y="574698"/>
                    <a:pt x="3183348" y="156167"/>
                  </a:cubicBezTo>
                  <a:lnTo>
                    <a:pt x="1043138" y="0"/>
                  </a:lnTo>
                  <a:close/>
                </a:path>
              </a:pathLst>
            </a:custGeom>
            <a:gradFill flip="none" rotWithShape="1">
              <a:gsLst>
                <a:gs pos="0">
                  <a:schemeClr val="bg1">
                    <a:alpha val="0"/>
                  </a:schemeClr>
                </a:gs>
                <a:gs pos="100000">
                  <a:srgbClr val="A0A7BC"/>
                </a:gs>
              </a:gsLst>
              <a:lin ang="16500000" scaled="0"/>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6079F5EC-6FAE-6615-771F-46A5F3E35F71}"/>
                </a:ext>
              </a:extLst>
            </p:cNvPr>
            <p:cNvSpPr/>
            <p:nvPr/>
          </p:nvSpPr>
          <p:spPr>
            <a:xfrm rot="21422461">
              <a:off x="3499631" y="5189061"/>
              <a:ext cx="1723068" cy="426446"/>
            </a:xfrm>
            <a:custGeom>
              <a:avLst/>
              <a:gdLst>
                <a:gd name="connsiteX0" fmla="*/ 0 w 2442950"/>
                <a:gd name="connsiteY0" fmla="*/ 573206 h 600502"/>
                <a:gd name="connsiteX1" fmla="*/ 2442950 w 2442950"/>
                <a:gd name="connsiteY1" fmla="*/ 600502 h 600502"/>
                <a:gd name="connsiteX2" fmla="*/ 928048 w 2442950"/>
                <a:gd name="connsiteY2" fmla="*/ 0 h 600502"/>
                <a:gd name="connsiteX3" fmla="*/ 0 w 2442950"/>
                <a:gd name="connsiteY3" fmla="*/ 573206 h 600502"/>
                <a:gd name="connsiteX0" fmla="*/ 0 w 2620371"/>
                <a:gd name="connsiteY0" fmla="*/ 573206 h 600502"/>
                <a:gd name="connsiteX1" fmla="*/ 2620371 w 2620371"/>
                <a:gd name="connsiteY1" fmla="*/ 600502 h 600502"/>
                <a:gd name="connsiteX2" fmla="*/ 928048 w 2620371"/>
                <a:gd name="connsiteY2" fmla="*/ 0 h 600502"/>
                <a:gd name="connsiteX3" fmla="*/ 0 w 2620371"/>
                <a:gd name="connsiteY3" fmla="*/ 573206 h 600502"/>
                <a:gd name="connsiteX0" fmla="*/ 0 w 2620371"/>
                <a:gd name="connsiteY0" fmla="*/ 573206 h 725051"/>
                <a:gd name="connsiteX1" fmla="*/ 2620371 w 2620371"/>
                <a:gd name="connsiteY1" fmla="*/ 600502 h 725051"/>
                <a:gd name="connsiteX2" fmla="*/ 928048 w 2620371"/>
                <a:gd name="connsiteY2" fmla="*/ 0 h 725051"/>
                <a:gd name="connsiteX3" fmla="*/ 0 w 2620371"/>
                <a:gd name="connsiteY3" fmla="*/ 573206 h 725051"/>
                <a:gd name="connsiteX0" fmla="*/ 0 w 2629983"/>
                <a:gd name="connsiteY0" fmla="*/ 573206 h 725051"/>
                <a:gd name="connsiteX1" fmla="*/ 2620371 w 2629983"/>
                <a:gd name="connsiteY1" fmla="*/ 600502 h 725051"/>
                <a:gd name="connsiteX2" fmla="*/ 928048 w 2629983"/>
                <a:gd name="connsiteY2" fmla="*/ 0 h 725051"/>
                <a:gd name="connsiteX3" fmla="*/ 0 w 2629983"/>
                <a:gd name="connsiteY3" fmla="*/ 573206 h 725051"/>
                <a:gd name="connsiteX0" fmla="*/ 0 w 2630689"/>
                <a:gd name="connsiteY0" fmla="*/ 573206 h 725051"/>
                <a:gd name="connsiteX1" fmla="*/ 2620371 w 2630689"/>
                <a:gd name="connsiteY1" fmla="*/ 600502 h 725051"/>
                <a:gd name="connsiteX2" fmla="*/ 928048 w 2630689"/>
                <a:gd name="connsiteY2" fmla="*/ 0 h 725051"/>
                <a:gd name="connsiteX3" fmla="*/ 0 w 2630689"/>
                <a:gd name="connsiteY3" fmla="*/ 573206 h 725051"/>
                <a:gd name="connsiteX0" fmla="*/ 0 w 2630689"/>
                <a:gd name="connsiteY0" fmla="*/ 573206 h 754762"/>
                <a:gd name="connsiteX1" fmla="*/ 2620371 w 2630689"/>
                <a:gd name="connsiteY1" fmla="*/ 600502 h 754762"/>
                <a:gd name="connsiteX2" fmla="*/ 928048 w 2630689"/>
                <a:gd name="connsiteY2" fmla="*/ 0 h 754762"/>
                <a:gd name="connsiteX3" fmla="*/ 0 w 2630689"/>
                <a:gd name="connsiteY3" fmla="*/ 573206 h 754762"/>
                <a:gd name="connsiteX0" fmla="*/ 0 w 2632438"/>
                <a:gd name="connsiteY0" fmla="*/ 453936 h 635492"/>
                <a:gd name="connsiteX1" fmla="*/ 2620371 w 2632438"/>
                <a:gd name="connsiteY1" fmla="*/ 481232 h 635492"/>
                <a:gd name="connsiteX2" fmla="*/ 1113579 w 2632438"/>
                <a:gd name="connsiteY2" fmla="*/ 0 h 635492"/>
                <a:gd name="connsiteX3" fmla="*/ 0 w 2632438"/>
                <a:gd name="connsiteY3" fmla="*/ 453936 h 635492"/>
                <a:gd name="connsiteX0" fmla="*/ 0 w 2698699"/>
                <a:gd name="connsiteY0" fmla="*/ 400927 h 619293"/>
                <a:gd name="connsiteX1" fmla="*/ 2686632 w 2698699"/>
                <a:gd name="connsiteY1" fmla="*/ 481232 h 619293"/>
                <a:gd name="connsiteX2" fmla="*/ 1179840 w 2698699"/>
                <a:gd name="connsiteY2" fmla="*/ 0 h 619293"/>
                <a:gd name="connsiteX3" fmla="*/ 0 w 2698699"/>
                <a:gd name="connsiteY3" fmla="*/ 400927 h 619293"/>
              </a:gdLst>
              <a:ahLst/>
              <a:cxnLst>
                <a:cxn ang="0">
                  <a:pos x="connsiteX0" y="connsiteY0"/>
                </a:cxn>
                <a:cxn ang="0">
                  <a:pos x="connsiteX1" y="connsiteY1"/>
                </a:cxn>
                <a:cxn ang="0">
                  <a:pos x="connsiteX2" y="connsiteY2"/>
                </a:cxn>
                <a:cxn ang="0">
                  <a:pos x="connsiteX3" y="connsiteY3"/>
                </a:cxn>
              </a:cxnLst>
              <a:rect l="l" t="t" r="r" b="b"/>
              <a:pathLst>
                <a:path w="2698699" h="619293">
                  <a:moveTo>
                    <a:pt x="0" y="400927"/>
                  </a:moveTo>
                  <a:cubicBezTo>
                    <a:pt x="709684" y="532855"/>
                    <a:pt x="2509211" y="772384"/>
                    <a:pt x="2686632" y="481232"/>
                  </a:cubicBezTo>
                  <a:cubicBezTo>
                    <a:pt x="2818560" y="253770"/>
                    <a:pt x="1839482" y="118280"/>
                    <a:pt x="1179840" y="0"/>
                  </a:cubicBezTo>
                  <a:lnTo>
                    <a:pt x="0" y="400927"/>
                  </a:lnTo>
                  <a:close/>
                </a:path>
              </a:pathLst>
            </a:custGeom>
            <a:gradFill>
              <a:gsLst>
                <a:gs pos="0">
                  <a:schemeClr val="bg1">
                    <a:alpha val="0"/>
                  </a:schemeClr>
                </a:gs>
                <a:gs pos="90000">
                  <a:srgbClr val="BABBC0"/>
                </a:gs>
              </a:gsLst>
              <a:lin ang="780000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E36D22BD-E274-B58E-F635-342D9208408C}"/>
                </a:ext>
              </a:extLst>
            </p:cNvPr>
            <p:cNvGrpSpPr/>
            <p:nvPr/>
          </p:nvGrpSpPr>
          <p:grpSpPr>
            <a:xfrm>
              <a:off x="2750344" y="2675197"/>
              <a:ext cx="1812131" cy="2800350"/>
              <a:chOff x="4529138" y="1943100"/>
              <a:chExt cx="1812131" cy="2800350"/>
            </a:xfrm>
            <a:effectLst>
              <a:outerShdw blurRad="25400" dist="76200" dir="5400000" sx="98000" sy="98000" algn="t" rotWithShape="0">
                <a:prstClr val="black">
                  <a:alpha val="30000"/>
                </a:prstClr>
              </a:outerShdw>
            </a:effectLst>
          </p:grpSpPr>
          <p:sp>
            <p:nvSpPr>
              <p:cNvPr id="89" name="Freeform 88">
                <a:extLst>
                  <a:ext uri="{FF2B5EF4-FFF2-40B4-BE49-F238E27FC236}">
                    <a16:creationId xmlns:a16="http://schemas.microsoft.com/office/drawing/2014/main" id="{300246F3-4C36-56C9-E967-CEE2875B7EC0}"/>
                  </a:ext>
                </a:extLst>
              </p:cNvPr>
              <p:cNvSpPr/>
              <p:nvPr/>
            </p:nvSpPr>
            <p:spPr>
              <a:xfrm>
                <a:off x="4529138" y="1985963"/>
                <a:ext cx="966787" cy="2757487"/>
              </a:xfrm>
              <a:custGeom>
                <a:avLst/>
                <a:gdLst>
                  <a:gd name="connsiteX0" fmla="*/ 4762 w 966787"/>
                  <a:gd name="connsiteY0" fmla="*/ 142875 h 2757487"/>
                  <a:gd name="connsiteX1" fmla="*/ 966787 w 966787"/>
                  <a:gd name="connsiteY1" fmla="*/ 0 h 2757487"/>
                  <a:gd name="connsiteX2" fmla="*/ 966787 w 966787"/>
                  <a:gd name="connsiteY2" fmla="*/ 2757487 h 2757487"/>
                  <a:gd name="connsiteX3" fmla="*/ 0 w 966787"/>
                  <a:gd name="connsiteY3" fmla="*/ 2671762 h 2757487"/>
                  <a:gd name="connsiteX4" fmla="*/ 4762 w 966787"/>
                  <a:gd name="connsiteY4" fmla="*/ 142875 h 2757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757487">
                    <a:moveTo>
                      <a:pt x="4762" y="142875"/>
                    </a:moveTo>
                    <a:lnTo>
                      <a:pt x="966787" y="0"/>
                    </a:lnTo>
                    <a:lnTo>
                      <a:pt x="966787" y="2757487"/>
                    </a:lnTo>
                    <a:lnTo>
                      <a:pt x="0" y="2671762"/>
                    </a:lnTo>
                    <a:cubicBezTo>
                      <a:pt x="1587" y="1827212"/>
                      <a:pt x="3175" y="982662"/>
                      <a:pt x="4762" y="1428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76B13E0E-F89A-E9F5-A947-B17DF9BA7AE2}"/>
                  </a:ext>
                </a:extLst>
              </p:cNvPr>
              <p:cNvSpPr/>
              <p:nvPr/>
            </p:nvSpPr>
            <p:spPr>
              <a:xfrm>
                <a:off x="4646695" y="1973580"/>
                <a:ext cx="785012" cy="2194560"/>
              </a:xfrm>
              <a:custGeom>
                <a:avLst/>
                <a:gdLst>
                  <a:gd name="connsiteX0" fmla="*/ 0 w 777240"/>
                  <a:gd name="connsiteY0" fmla="*/ 125730 h 2194560"/>
                  <a:gd name="connsiteX1" fmla="*/ 777240 w 777240"/>
                  <a:gd name="connsiteY1" fmla="*/ 0 h 2194560"/>
                  <a:gd name="connsiteX2" fmla="*/ 777240 w 777240"/>
                  <a:gd name="connsiteY2" fmla="*/ 2194560 h 2194560"/>
                  <a:gd name="connsiteX3" fmla="*/ 3810 w 777240"/>
                  <a:gd name="connsiteY3" fmla="*/ 2171700 h 2194560"/>
                  <a:gd name="connsiteX4" fmla="*/ 0 w 777240"/>
                  <a:gd name="connsiteY4" fmla="*/ 125730 h 219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2194560">
                    <a:moveTo>
                      <a:pt x="0" y="125730"/>
                    </a:moveTo>
                    <a:lnTo>
                      <a:pt x="777240" y="0"/>
                    </a:lnTo>
                    <a:lnTo>
                      <a:pt x="777240" y="2194560"/>
                    </a:lnTo>
                    <a:lnTo>
                      <a:pt x="3810" y="2171700"/>
                    </a:lnTo>
                    <a:lnTo>
                      <a:pt x="0" y="125730"/>
                    </a:lnTo>
                    <a:close/>
                  </a:path>
                </a:pathLst>
              </a:custGeom>
              <a:solidFill>
                <a:srgbClr val="C6F6DE"/>
              </a:solidFill>
              <a:ln>
                <a:noFill/>
              </a:ln>
              <a:effectLst>
                <a:outerShdw blurRad="254000" dist="114300" dir="360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4F004451-66BB-EC86-7EC5-7514AB482567}"/>
                  </a:ext>
                </a:extLst>
              </p:cNvPr>
              <p:cNvSpPr/>
              <p:nvPr/>
            </p:nvSpPr>
            <p:spPr>
              <a:xfrm>
                <a:off x="4648200" y="1969770"/>
                <a:ext cx="781050" cy="125730"/>
              </a:xfrm>
              <a:custGeom>
                <a:avLst/>
                <a:gdLst>
                  <a:gd name="connsiteX0" fmla="*/ 0 w 781050"/>
                  <a:gd name="connsiteY0" fmla="*/ 125730 h 125730"/>
                  <a:gd name="connsiteX1" fmla="*/ 781050 w 781050"/>
                  <a:gd name="connsiteY1" fmla="*/ 0 h 125730"/>
                </a:gdLst>
                <a:ahLst/>
                <a:cxnLst>
                  <a:cxn ang="0">
                    <a:pos x="connsiteX0" y="connsiteY0"/>
                  </a:cxn>
                  <a:cxn ang="0">
                    <a:pos x="connsiteX1" y="connsiteY1"/>
                  </a:cxn>
                </a:cxnLst>
                <a:rect l="l" t="t" r="r" b="b"/>
                <a:pathLst>
                  <a:path w="781050" h="125730">
                    <a:moveTo>
                      <a:pt x="0" y="125730"/>
                    </a:moveTo>
                    <a:lnTo>
                      <a:pt x="78105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a16="http://schemas.microsoft.com/office/drawing/2014/main" id="{CB26459E-E268-F930-2044-A5A7DF7310B0}"/>
                  </a:ext>
                </a:extLst>
              </p:cNvPr>
              <p:cNvSpPr/>
              <p:nvPr/>
            </p:nvSpPr>
            <p:spPr>
              <a:xfrm>
                <a:off x="4762219" y="1955800"/>
                <a:ext cx="600356" cy="1676400"/>
              </a:xfrm>
              <a:custGeom>
                <a:avLst/>
                <a:gdLst>
                  <a:gd name="connsiteX0" fmla="*/ 281 w 600356"/>
                  <a:gd name="connsiteY0" fmla="*/ 98425 h 1676400"/>
                  <a:gd name="connsiteX1" fmla="*/ 600356 w 600356"/>
                  <a:gd name="connsiteY1" fmla="*/ 0 h 1676400"/>
                  <a:gd name="connsiteX2" fmla="*/ 600356 w 600356"/>
                  <a:gd name="connsiteY2" fmla="*/ 1666875 h 1676400"/>
                  <a:gd name="connsiteX3" fmla="*/ 3456 w 600356"/>
                  <a:gd name="connsiteY3" fmla="*/ 1676400 h 1676400"/>
                  <a:gd name="connsiteX4" fmla="*/ 281 w 600356"/>
                  <a:gd name="connsiteY4" fmla="*/ 98425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56" h="1676400">
                    <a:moveTo>
                      <a:pt x="281" y="98425"/>
                    </a:moveTo>
                    <a:lnTo>
                      <a:pt x="600356" y="0"/>
                    </a:lnTo>
                    <a:lnTo>
                      <a:pt x="600356" y="1666875"/>
                    </a:lnTo>
                    <a:lnTo>
                      <a:pt x="3456" y="1676400"/>
                    </a:lnTo>
                    <a:cubicBezTo>
                      <a:pt x="1339" y="1151467"/>
                      <a:pt x="-777" y="626533"/>
                      <a:pt x="281" y="98425"/>
                    </a:cubicBezTo>
                    <a:close/>
                  </a:path>
                </a:pathLst>
              </a:custGeom>
              <a:solidFill>
                <a:srgbClr val="1DF0C7"/>
              </a:solidFill>
              <a:ln>
                <a:noFill/>
              </a:ln>
              <a:effectLst>
                <a:outerShdw blurRad="254000" dist="101600" dir="360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7AB1EE52-44FA-870F-6CCC-B8ECD8E7E0EC}"/>
                  </a:ext>
                </a:extLst>
              </p:cNvPr>
              <p:cNvSpPr/>
              <p:nvPr/>
            </p:nvSpPr>
            <p:spPr>
              <a:xfrm>
                <a:off x="4889500" y="1946275"/>
                <a:ext cx="406400" cy="1133475"/>
              </a:xfrm>
              <a:custGeom>
                <a:avLst/>
                <a:gdLst>
                  <a:gd name="connsiteX0" fmla="*/ 0 w 406400"/>
                  <a:gd name="connsiteY0" fmla="*/ 63500 h 1133475"/>
                  <a:gd name="connsiteX1" fmla="*/ 406400 w 406400"/>
                  <a:gd name="connsiteY1" fmla="*/ 0 h 1133475"/>
                  <a:gd name="connsiteX2" fmla="*/ 406400 w 406400"/>
                  <a:gd name="connsiteY2" fmla="*/ 1111250 h 1133475"/>
                  <a:gd name="connsiteX3" fmla="*/ 3175 w 406400"/>
                  <a:gd name="connsiteY3" fmla="*/ 1133475 h 1133475"/>
                  <a:gd name="connsiteX4" fmla="*/ 0 w 406400"/>
                  <a:gd name="connsiteY4" fmla="*/ 6350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 h="1133475">
                    <a:moveTo>
                      <a:pt x="0" y="63500"/>
                    </a:moveTo>
                    <a:lnTo>
                      <a:pt x="406400" y="0"/>
                    </a:lnTo>
                    <a:lnTo>
                      <a:pt x="406400" y="1111250"/>
                    </a:lnTo>
                    <a:lnTo>
                      <a:pt x="3175" y="1133475"/>
                    </a:lnTo>
                    <a:cubicBezTo>
                      <a:pt x="2117" y="776817"/>
                      <a:pt x="1058" y="420158"/>
                      <a:pt x="0" y="63500"/>
                    </a:cubicBezTo>
                    <a:close/>
                  </a:path>
                </a:pathLst>
              </a:custGeom>
              <a:solidFill>
                <a:srgbClr val="00BEB2"/>
              </a:solidFill>
              <a:ln>
                <a:noFill/>
              </a:ln>
              <a:effectLst>
                <a:outerShdw blurRad="254000" dist="88900" dir="360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a:extLst>
                  <a:ext uri="{FF2B5EF4-FFF2-40B4-BE49-F238E27FC236}">
                    <a16:creationId xmlns:a16="http://schemas.microsoft.com/office/drawing/2014/main" id="{7B19FBE8-9117-4ECB-1513-C4983C7220E7}"/>
                  </a:ext>
                </a:extLst>
              </p:cNvPr>
              <p:cNvSpPr/>
              <p:nvPr/>
            </p:nvSpPr>
            <p:spPr>
              <a:xfrm>
                <a:off x="4893469" y="3055144"/>
                <a:ext cx="466725" cy="33337"/>
              </a:xfrm>
              <a:custGeom>
                <a:avLst/>
                <a:gdLst>
                  <a:gd name="connsiteX0" fmla="*/ 0 w 466725"/>
                  <a:gd name="connsiteY0" fmla="*/ 23812 h 33337"/>
                  <a:gd name="connsiteX1" fmla="*/ 78581 w 466725"/>
                  <a:gd name="connsiteY1" fmla="*/ 33337 h 33337"/>
                  <a:gd name="connsiteX2" fmla="*/ 466725 w 466725"/>
                  <a:gd name="connsiteY2" fmla="*/ 11906 h 33337"/>
                  <a:gd name="connsiteX3" fmla="*/ 404812 w 466725"/>
                  <a:gd name="connsiteY3" fmla="*/ 0 h 33337"/>
                  <a:gd name="connsiteX4" fmla="*/ 0 w 466725"/>
                  <a:gd name="connsiteY4" fmla="*/ 23812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33337">
                    <a:moveTo>
                      <a:pt x="0" y="23812"/>
                    </a:moveTo>
                    <a:lnTo>
                      <a:pt x="78581" y="33337"/>
                    </a:lnTo>
                    <a:lnTo>
                      <a:pt x="466725" y="11906"/>
                    </a:lnTo>
                    <a:lnTo>
                      <a:pt x="404812" y="0"/>
                    </a:lnTo>
                    <a:lnTo>
                      <a:pt x="0" y="23812"/>
                    </a:lnTo>
                    <a:close/>
                  </a:path>
                </a:pathLst>
              </a:custGeom>
              <a:solidFill>
                <a:srgbClr val="006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a:extLst>
                  <a:ext uri="{FF2B5EF4-FFF2-40B4-BE49-F238E27FC236}">
                    <a16:creationId xmlns:a16="http://schemas.microsoft.com/office/drawing/2014/main" id="{891CB635-057F-847B-FDB8-E8C2298B2D8C}"/>
                  </a:ext>
                </a:extLst>
              </p:cNvPr>
              <p:cNvSpPr/>
              <p:nvPr/>
            </p:nvSpPr>
            <p:spPr>
              <a:xfrm>
                <a:off x="5427733" y="1972152"/>
                <a:ext cx="67059" cy="2201068"/>
              </a:xfrm>
              <a:custGeom>
                <a:avLst/>
                <a:gdLst>
                  <a:gd name="connsiteX0" fmla="*/ 0 w 60325"/>
                  <a:gd name="connsiteY0" fmla="*/ 0 h 1666875"/>
                  <a:gd name="connsiteX1" fmla="*/ 60325 w 60325"/>
                  <a:gd name="connsiteY1" fmla="*/ 12700 h 1666875"/>
                  <a:gd name="connsiteX2" fmla="*/ 60325 w 60325"/>
                  <a:gd name="connsiteY2" fmla="*/ 1666875 h 1666875"/>
                  <a:gd name="connsiteX3" fmla="*/ 0 w 60325"/>
                  <a:gd name="connsiteY3" fmla="*/ 1660525 h 1666875"/>
                  <a:gd name="connsiteX4" fmla="*/ 0 w 60325"/>
                  <a:gd name="connsiteY4" fmla="*/ 0 h 1666875"/>
                  <a:gd name="connsiteX0" fmla="*/ 0 w 62706"/>
                  <a:gd name="connsiteY0" fmla="*/ 0 h 2193132"/>
                  <a:gd name="connsiteX1" fmla="*/ 60325 w 62706"/>
                  <a:gd name="connsiteY1" fmla="*/ 12700 h 2193132"/>
                  <a:gd name="connsiteX2" fmla="*/ 62706 w 62706"/>
                  <a:gd name="connsiteY2" fmla="*/ 2193132 h 2193132"/>
                  <a:gd name="connsiteX3" fmla="*/ 0 w 62706"/>
                  <a:gd name="connsiteY3" fmla="*/ 1660525 h 2193132"/>
                  <a:gd name="connsiteX4" fmla="*/ 0 w 62706"/>
                  <a:gd name="connsiteY4" fmla="*/ 0 h 2193132"/>
                  <a:gd name="connsiteX0" fmla="*/ 2381 w 65087"/>
                  <a:gd name="connsiteY0" fmla="*/ 0 h 2201068"/>
                  <a:gd name="connsiteX1" fmla="*/ 62706 w 65087"/>
                  <a:gd name="connsiteY1" fmla="*/ 12700 h 2201068"/>
                  <a:gd name="connsiteX2" fmla="*/ 65087 w 65087"/>
                  <a:gd name="connsiteY2" fmla="*/ 2193132 h 2201068"/>
                  <a:gd name="connsiteX3" fmla="*/ 0 w 65087"/>
                  <a:gd name="connsiteY3" fmla="*/ 2201068 h 2201068"/>
                  <a:gd name="connsiteX4" fmla="*/ 2381 w 65087"/>
                  <a:gd name="connsiteY4" fmla="*/ 0 h 220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87" h="2201068">
                    <a:moveTo>
                      <a:pt x="2381" y="0"/>
                    </a:moveTo>
                    <a:lnTo>
                      <a:pt x="62706" y="12700"/>
                    </a:lnTo>
                    <a:cubicBezTo>
                      <a:pt x="63500" y="739511"/>
                      <a:pt x="64293" y="1466321"/>
                      <a:pt x="65087" y="2193132"/>
                    </a:cubicBezTo>
                    <a:lnTo>
                      <a:pt x="0" y="2201068"/>
                    </a:lnTo>
                    <a:cubicBezTo>
                      <a:pt x="794" y="1467379"/>
                      <a:pt x="1587" y="733689"/>
                      <a:pt x="2381" y="0"/>
                    </a:cubicBezTo>
                    <a:close/>
                  </a:path>
                </a:pathLst>
              </a:custGeom>
              <a:gradFill>
                <a:gsLst>
                  <a:gs pos="0">
                    <a:srgbClr val="B8ECD4"/>
                  </a:gs>
                  <a:gs pos="100000">
                    <a:srgbClr val="8DDFB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36388570-37AF-9481-36DD-74A3684EE584}"/>
                  </a:ext>
                </a:extLst>
              </p:cNvPr>
              <p:cNvSpPr/>
              <p:nvPr/>
            </p:nvSpPr>
            <p:spPr>
              <a:xfrm>
                <a:off x="5362575" y="1958975"/>
                <a:ext cx="69954" cy="1666875"/>
              </a:xfrm>
              <a:custGeom>
                <a:avLst/>
                <a:gdLst>
                  <a:gd name="connsiteX0" fmla="*/ 0 w 60325"/>
                  <a:gd name="connsiteY0" fmla="*/ 0 h 1666875"/>
                  <a:gd name="connsiteX1" fmla="*/ 60325 w 60325"/>
                  <a:gd name="connsiteY1" fmla="*/ 12700 h 1666875"/>
                  <a:gd name="connsiteX2" fmla="*/ 60325 w 60325"/>
                  <a:gd name="connsiteY2" fmla="*/ 1666875 h 1666875"/>
                  <a:gd name="connsiteX3" fmla="*/ 0 w 60325"/>
                  <a:gd name="connsiteY3" fmla="*/ 1660525 h 1666875"/>
                  <a:gd name="connsiteX4" fmla="*/ 0 w 60325"/>
                  <a:gd name="connsiteY4" fmla="*/ 0 h 166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 h="1666875">
                    <a:moveTo>
                      <a:pt x="0" y="0"/>
                    </a:moveTo>
                    <a:lnTo>
                      <a:pt x="60325" y="12700"/>
                    </a:lnTo>
                    <a:lnTo>
                      <a:pt x="60325" y="1666875"/>
                    </a:lnTo>
                    <a:lnTo>
                      <a:pt x="0" y="1660525"/>
                    </a:lnTo>
                    <a:lnTo>
                      <a:pt x="0" y="0"/>
                    </a:lnTo>
                    <a:close/>
                  </a:path>
                </a:pathLst>
              </a:custGeom>
              <a:gradFill>
                <a:gsLst>
                  <a:gs pos="0">
                    <a:srgbClr val="00E5B4"/>
                  </a:gs>
                  <a:gs pos="100000">
                    <a:srgbClr val="03DA9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530ECFAC-045D-593E-ADA9-D1117B97C935}"/>
                  </a:ext>
                </a:extLst>
              </p:cNvPr>
              <p:cNvSpPr/>
              <p:nvPr/>
            </p:nvSpPr>
            <p:spPr>
              <a:xfrm>
                <a:off x="5294678" y="1943100"/>
                <a:ext cx="67897" cy="1120775"/>
              </a:xfrm>
              <a:custGeom>
                <a:avLst/>
                <a:gdLst>
                  <a:gd name="connsiteX0" fmla="*/ 1222 w 67897"/>
                  <a:gd name="connsiteY0" fmla="*/ 0 h 1120775"/>
                  <a:gd name="connsiteX1" fmla="*/ 67897 w 67897"/>
                  <a:gd name="connsiteY1" fmla="*/ 15875 h 1120775"/>
                  <a:gd name="connsiteX2" fmla="*/ 67897 w 67897"/>
                  <a:gd name="connsiteY2" fmla="*/ 1120775 h 1120775"/>
                  <a:gd name="connsiteX3" fmla="*/ 1222 w 67897"/>
                  <a:gd name="connsiteY3" fmla="*/ 1114425 h 1120775"/>
                  <a:gd name="connsiteX4" fmla="*/ 1222 w 67897"/>
                  <a:gd name="connsiteY4" fmla="*/ 0 h 1120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97" h="1120775">
                    <a:moveTo>
                      <a:pt x="1222" y="0"/>
                    </a:moveTo>
                    <a:lnTo>
                      <a:pt x="67897" y="15875"/>
                    </a:lnTo>
                    <a:lnTo>
                      <a:pt x="67897" y="1120775"/>
                    </a:lnTo>
                    <a:lnTo>
                      <a:pt x="1222" y="1114425"/>
                    </a:lnTo>
                    <a:cubicBezTo>
                      <a:pt x="164" y="746125"/>
                      <a:pt x="-895" y="377825"/>
                      <a:pt x="1222" y="0"/>
                    </a:cubicBezTo>
                    <a:close/>
                  </a:path>
                </a:pathLst>
              </a:custGeom>
              <a:gradFill>
                <a:gsLst>
                  <a:gs pos="0">
                    <a:srgbClr val="03A99C"/>
                  </a:gs>
                  <a:gs pos="100000">
                    <a:srgbClr val="0090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a:extLst>
                  <a:ext uri="{FF2B5EF4-FFF2-40B4-BE49-F238E27FC236}">
                    <a16:creationId xmlns:a16="http://schemas.microsoft.com/office/drawing/2014/main" id="{3F8A568C-EE3A-19C1-B9D8-BAB5DD80C018}"/>
                  </a:ext>
                </a:extLst>
              </p:cNvPr>
              <p:cNvSpPr/>
              <p:nvPr/>
            </p:nvSpPr>
            <p:spPr>
              <a:xfrm>
                <a:off x="5493544" y="1985963"/>
                <a:ext cx="847725" cy="2752725"/>
              </a:xfrm>
              <a:custGeom>
                <a:avLst/>
                <a:gdLst>
                  <a:gd name="connsiteX0" fmla="*/ 0 w 847725"/>
                  <a:gd name="connsiteY0" fmla="*/ 0 h 2752725"/>
                  <a:gd name="connsiteX1" fmla="*/ 847725 w 847725"/>
                  <a:gd name="connsiteY1" fmla="*/ 142875 h 2752725"/>
                  <a:gd name="connsiteX2" fmla="*/ 847725 w 847725"/>
                  <a:gd name="connsiteY2" fmla="*/ 2681287 h 2752725"/>
                  <a:gd name="connsiteX3" fmla="*/ 4763 w 847725"/>
                  <a:gd name="connsiteY3" fmla="*/ 2752725 h 2752725"/>
                  <a:gd name="connsiteX4" fmla="*/ 0 w 847725"/>
                  <a:gd name="connsiteY4" fmla="*/ 0 h 27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725" h="2752725">
                    <a:moveTo>
                      <a:pt x="0" y="0"/>
                    </a:moveTo>
                    <a:lnTo>
                      <a:pt x="847725" y="142875"/>
                    </a:lnTo>
                    <a:lnTo>
                      <a:pt x="847725" y="2681287"/>
                    </a:lnTo>
                    <a:lnTo>
                      <a:pt x="4763" y="2752725"/>
                    </a:lnTo>
                    <a:cubicBezTo>
                      <a:pt x="3175" y="1830387"/>
                      <a:pt x="1588" y="908050"/>
                      <a:pt x="0" y="0"/>
                    </a:cubicBezTo>
                    <a:close/>
                  </a:path>
                </a:pathLst>
              </a:custGeom>
              <a:gradFill>
                <a:gsLst>
                  <a:gs pos="0">
                    <a:schemeClr val="bg1">
                      <a:lumMod val="95000"/>
                    </a:schemeClr>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3CEE90D7-CB00-7532-4B0E-01E86EAD0E08}"/>
                </a:ext>
              </a:extLst>
            </p:cNvPr>
            <p:cNvSpPr txBox="1"/>
            <p:nvPr/>
          </p:nvSpPr>
          <p:spPr>
            <a:xfrm>
              <a:off x="3567592" y="2840491"/>
              <a:ext cx="574196" cy="253916"/>
            </a:xfrm>
            <a:prstGeom prst="rect">
              <a:avLst/>
            </a:prstGeom>
            <a:noFill/>
            <a:scene3d>
              <a:camera prst="orthographicFront">
                <a:rot lat="21304317" lon="19490815" rev="21497107"/>
              </a:camera>
              <a:lightRig rig="threePt" dir="t"/>
            </a:scene3d>
          </p:spPr>
          <p:txBody>
            <a:bodyPr wrap="none" rtlCol="0" anchor="ctr">
              <a:spAutoFit/>
            </a:bodyPr>
            <a:lstStyle/>
            <a:p>
              <a:pPr algn="ctr"/>
              <a:r>
                <a:rPr lang="en-US" sz="1050" b="1" dirty="0">
                  <a:solidFill>
                    <a:srgbClr val="A0A0A0"/>
                  </a:solidFill>
                  <a:latin typeface="Arial" panose="020B0604020202020204" pitchFamily="34" charset="0"/>
                  <a:cs typeface="Arial" panose="020B0604020202020204" pitchFamily="34" charset="0"/>
                </a:rPr>
                <a:t>USP 3</a:t>
              </a:r>
            </a:p>
          </p:txBody>
        </p:sp>
        <p:sp>
          <p:nvSpPr>
            <p:cNvPr id="127" name="TextBox 126">
              <a:extLst>
                <a:ext uri="{FF2B5EF4-FFF2-40B4-BE49-F238E27FC236}">
                  <a16:creationId xmlns:a16="http://schemas.microsoft.com/office/drawing/2014/main" id="{19C18A9F-03C7-6360-7C06-BE3C34C7A740}"/>
                </a:ext>
              </a:extLst>
            </p:cNvPr>
            <p:cNvSpPr txBox="1"/>
            <p:nvPr/>
          </p:nvSpPr>
          <p:spPr>
            <a:xfrm>
              <a:off x="3583842" y="3081578"/>
              <a:ext cx="983079" cy="400110"/>
            </a:xfrm>
            <a:prstGeom prst="rect">
              <a:avLst/>
            </a:prstGeom>
            <a:noFill/>
            <a:scene3d>
              <a:camera prst="orthographicFront">
                <a:rot lat="21304314" lon="19490815" rev="21497107"/>
              </a:camera>
              <a:lightRig rig="threePt" dir="t"/>
            </a:scene3d>
          </p:spPr>
          <p:txBody>
            <a:bodyPr wrap="square" rtlCol="0" anchor="ctr">
              <a:spAutoFit/>
            </a:bodyPr>
            <a:lstStyle/>
            <a:p>
              <a:pPr>
                <a:lnSpc>
                  <a:spcPts val="1200"/>
                </a:lnSpc>
              </a:pPr>
              <a:r>
                <a:rPr lang="en-US" sz="1050" dirty="0">
                  <a:solidFill>
                    <a:srgbClr val="A0A0A0"/>
                  </a:solidFill>
                  <a:latin typeface="Arial" panose="020B0604020202020204" pitchFamily="34" charset="0"/>
                  <a:cs typeface="Arial" panose="020B0604020202020204" pitchFamily="34" charset="0"/>
                </a:rPr>
                <a:t>Same Week Delivery</a:t>
              </a:r>
            </a:p>
          </p:txBody>
        </p:sp>
        <p:sp>
          <p:nvSpPr>
            <p:cNvPr id="131" name="TextBox 130">
              <a:extLst>
                <a:ext uri="{FF2B5EF4-FFF2-40B4-BE49-F238E27FC236}">
                  <a16:creationId xmlns:a16="http://schemas.microsoft.com/office/drawing/2014/main" id="{AD9EC465-839C-6924-6043-45C109B005AE}"/>
                </a:ext>
              </a:extLst>
            </p:cNvPr>
            <p:cNvSpPr txBox="1"/>
            <p:nvPr/>
          </p:nvSpPr>
          <p:spPr>
            <a:xfrm>
              <a:off x="2908386" y="3515743"/>
              <a:ext cx="805236" cy="238527"/>
            </a:xfrm>
            <a:prstGeom prst="rect">
              <a:avLst/>
            </a:prstGeom>
            <a:noFill/>
            <a:scene3d>
              <a:camera prst="orthographicFront">
                <a:rot lat="21310236" lon="2403285" rev="21522153"/>
              </a:camera>
              <a:lightRig rig="threePt" dir="t"/>
            </a:scene3d>
          </p:spPr>
          <p:txBody>
            <a:bodyPr wrap="square" rtlCol="0" anchor="ctr">
              <a:spAutoFit/>
            </a:bodyPr>
            <a:lstStyle/>
            <a:p>
              <a:pPr algn="ctr"/>
              <a:r>
                <a:rPr lang="en-US" sz="950" dirty="0">
                  <a:solidFill>
                    <a:schemeClr val="bg1"/>
                  </a:solidFill>
                  <a:latin typeface="Arial" panose="020B0604020202020204" pitchFamily="34" charset="0"/>
                  <a:cs typeface="Arial" panose="020B0604020202020204" pitchFamily="34" charset="0"/>
                </a:rPr>
                <a:t>Level 1</a:t>
              </a:r>
            </a:p>
          </p:txBody>
        </p:sp>
        <p:sp>
          <p:nvSpPr>
            <p:cNvPr id="132" name="TextBox 131">
              <a:extLst>
                <a:ext uri="{FF2B5EF4-FFF2-40B4-BE49-F238E27FC236}">
                  <a16:creationId xmlns:a16="http://schemas.microsoft.com/office/drawing/2014/main" id="{3E1D896E-F7BE-7A1C-27E0-65FC2F763687}"/>
                </a:ext>
              </a:extLst>
            </p:cNvPr>
            <p:cNvSpPr txBox="1"/>
            <p:nvPr/>
          </p:nvSpPr>
          <p:spPr>
            <a:xfrm>
              <a:off x="2859630" y="4058396"/>
              <a:ext cx="843891" cy="246221"/>
            </a:xfrm>
            <a:prstGeom prst="rect">
              <a:avLst/>
            </a:prstGeom>
            <a:noFill/>
            <a:scene3d>
              <a:camera prst="orthographicFront">
                <a:rot lat="0" lon="1500000" rev="0"/>
              </a:camera>
              <a:lightRig rig="threePt" dir="t"/>
            </a:scene3d>
          </p:spPr>
          <p:txBody>
            <a:bodyPr wrap="square" rtlCol="0" anchor="ctr">
              <a:spAutoFit/>
            </a:bodyPr>
            <a:lstStyle/>
            <a:p>
              <a:pPr algn="ctr"/>
              <a:r>
                <a:rPr lang="en-US" sz="1000" dirty="0">
                  <a:solidFill>
                    <a:schemeClr val="bg1"/>
                  </a:solidFill>
                  <a:latin typeface="Arial" panose="020B0604020202020204" pitchFamily="34" charset="0"/>
                  <a:cs typeface="Arial" panose="020B0604020202020204" pitchFamily="34" charset="0"/>
                </a:rPr>
                <a:t>Level 2</a:t>
              </a:r>
            </a:p>
          </p:txBody>
        </p:sp>
        <p:sp>
          <p:nvSpPr>
            <p:cNvPr id="133" name="TextBox 132">
              <a:extLst>
                <a:ext uri="{FF2B5EF4-FFF2-40B4-BE49-F238E27FC236}">
                  <a16:creationId xmlns:a16="http://schemas.microsoft.com/office/drawing/2014/main" id="{5E6E5D98-C1EA-CD38-C39F-A04058B0FFB9}"/>
                </a:ext>
              </a:extLst>
            </p:cNvPr>
            <p:cNvSpPr txBox="1"/>
            <p:nvPr/>
          </p:nvSpPr>
          <p:spPr>
            <a:xfrm>
              <a:off x="2747528" y="4659708"/>
              <a:ext cx="1025537" cy="246221"/>
            </a:xfrm>
            <a:prstGeom prst="rect">
              <a:avLst/>
            </a:prstGeom>
            <a:noFill/>
            <a:scene3d>
              <a:camera prst="orthographicFront">
                <a:rot lat="300000" lon="1500000" rev="0"/>
              </a:camera>
              <a:lightRig rig="threePt" dir="t"/>
            </a:scene3d>
          </p:spPr>
          <p:txBody>
            <a:bodyPr wrap="square" rtlCol="0" anchor="ctr">
              <a:spAutoFit/>
            </a:bodyPr>
            <a:lstStyle/>
            <a:p>
              <a:pPr algn="ctr">
                <a:lnSpc>
                  <a:spcPts val="1200"/>
                </a:lnSpc>
              </a:pPr>
              <a:r>
                <a:rPr lang="en-US" sz="1000" dirty="0">
                  <a:solidFill>
                    <a:schemeClr val="tx1">
                      <a:lumMod val="50000"/>
                      <a:lumOff val="50000"/>
                    </a:schemeClr>
                  </a:solidFill>
                  <a:latin typeface="Arial" panose="020B0604020202020204" pitchFamily="34" charset="0"/>
                  <a:cs typeface="Arial" panose="020B0604020202020204" pitchFamily="34" charset="0"/>
                </a:rPr>
                <a:t>Level 3</a:t>
              </a:r>
            </a:p>
          </p:txBody>
        </p:sp>
        <p:sp>
          <p:nvSpPr>
            <p:cNvPr id="136" name="TextBox 135">
              <a:extLst>
                <a:ext uri="{FF2B5EF4-FFF2-40B4-BE49-F238E27FC236}">
                  <a16:creationId xmlns:a16="http://schemas.microsoft.com/office/drawing/2014/main" id="{62CB8880-72AC-FAAA-E23F-D48E11539FAB}"/>
                </a:ext>
              </a:extLst>
            </p:cNvPr>
            <p:cNvSpPr txBox="1"/>
            <p:nvPr/>
          </p:nvSpPr>
          <p:spPr>
            <a:xfrm>
              <a:off x="2526184" y="5162891"/>
              <a:ext cx="1025537" cy="246221"/>
            </a:xfrm>
            <a:prstGeom prst="rect">
              <a:avLst/>
            </a:prstGeom>
            <a:noFill/>
            <a:scene3d>
              <a:camera prst="orthographicFront">
                <a:rot lat="300000" lon="1500000" rev="0"/>
              </a:camera>
              <a:lightRig rig="threePt" dir="t"/>
            </a:scene3d>
          </p:spPr>
          <p:txBody>
            <a:bodyPr wrap="square" rtlCol="0" anchor="ctr">
              <a:spAutoFit/>
            </a:bodyPr>
            <a:lstStyle/>
            <a:p>
              <a:pPr algn="ctr">
                <a:lnSpc>
                  <a:spcPts val="1200"/>
                </a:lnSpc>
              </a:pPr>
              <a:r>
                <a:rPr lang="en-US" sz="1000" dirty="0">
                  <a:solidFill>
                    <a:schemeClr val="tx1">
                      <a:lumMod val="50000"/>
                      <a:lumOff val="50000"/>
                    </a:schemeClr>
                  </a:solidFill>
                  <a:latin typeface="Arial" panose="020B0604020202020204" pitchFamily="34" charset="0"/>
                  <a:cs typeface="Arial" panose="020B0604020202020204" pitchFamily="34" charset="0"/>
                </a:rPr>
                <a:t>Level 4</a:t>
              </a:r>
            </a:p>
          </p:txBody>
        </p:sp>
      </p:grpSp>
      <p:grpSp>
        <p:nvGrpSpPr>
          <p:cNvPr id="2" name="Group 1">
            <a:extLst>
              <a:ext uri="{FF2B5EF4-FFF2-40B4-BE49-F238E27FC236}">
                <a16:creationId xmlns:a16="http://schemas.microsoft.com/office/drawing/2014/main" id="{F38AE452-D612-594E-9E7B-82E5DF560393}"/>
              </a:ext>
            </a:extLst>
          </p:cNvPr>
          <p:cNvGrpSpPr/>
          <p:nvPr/>
        </p:nvGrpSpPr>
        <p:grpSpPr>
          <a:xfrm>
            <a:off x="3366944" y="2341822"/>
            <a:ext cx="4413702" cy="3617857"/>
            <a:chOff x="3366944" y="2341822"/>
            <a:chExt cx="4413702" cy="3617857"/>
          </a:xfrm>
        </p:grpSpPr>
        <p:sp>
          <p:nvSpPr>
            <p:cNvPr id="84" name="Freeform 83">
              <a:extLst>
                <a:ext uri="{FF2B5EF4-FFF2-40B4-BE49-F238E27FC236}">
                  <a16:creationId xmlns:a16="http://schemas.microsoft.com/office/drawing/2014/main" id="{851A99CD-8B57-32FA-D7B8-80F3969F3721}"/>
                </a:ext>
              </a:extLst>
            </p:cNvPr>
            <p:cNvSpPr/>
            <p:nvPr/>
          </p:nvSpPr>
          <p:spPr>
            <a:xfrm>
              <a:off x="3366944" y="5445148"/>
              <a:ext cx="2797157" cy="514531"/>
            </a:xfrm>
            <a:custGeom>
              <a:avLst/>
              <a:gdLst>
                <a:gd name="connsiteX0" fmla="*/ 0 w 2442950"/>
                <a:gd name="connsiteY0" fmla="*/ 573206 h 600502"/>
                <a:gd name="connsiteX1" fmla="*/ 2442950 w 2442950"/>
                <a:gd name="connsiteY1" fmla="*/ 600502 h 600502"/>
                <a:gd name="connsiteX2" fmla="*/ 928048 w 2442950"/>
                <a:gd name="connsiteY2" fmla="*/ 0 h 600502"/>
                <a:gd name="connsiteX3" fmla="*/ 0 w 2442950"/>
                <a:gd name="connsiteY3" fmla="*/ 573206 h 600502"/>
                <a:gd name="connsiteX0" fmla="*/ 0 w 2620371"/>
                <a:gd name="connsiteY0" fmla="*/ 573206 h 600502"/>
                <a:gd name="connsiteX1" fmla="*/ 2620371 w 2620371"/>
                <a:gd name="connsiteY1" fmla="*/ 600502 h 600502"/>
                <a:gd name="connsiteX2" fmla="*/ 928048 w 2620371"/>
                <a:gd name="connsiteY2" fmla="*/ 0 h 600502"/>
                <a:gd name="connsiteX3" fmla="*/ 0 w 2620371"/>
                <a:gd name="connsiteY3" fmla="*/ 573206 h 600502"/>
                <a:gd name="connsiteX0" fmla="*/ 0 w 2620371"/>
                <a:gd name="connsiteY0" fmla="*/ 573206 h 725051"/>
                <a:gd name="connsiteX1" fmla="*/ 2620371 w 2620371"/>
                <a:gd name="connsiteY1" fmla="*/ 600502 h 725051"/>
                <a:gd name="connsiteX2" fmla="*/ 928048 w 2620371"/>
                <a:gd name="connsiteY2" fmla="*/ 0 h 725051"/>
                <a:gd name="connsiteX3" fmla="*/ 0 w 2620371"/>
                <a:gd name="connsiteY3" fmla="*/ 573206 h 725051"/>
                <a:gd name="connsiteX0" fmla="*/ 0 w 2629983"/>
                <a:gd name="connsiteY0" fmla="*/ 573206 h 725051"/>
                <a:gd name="connsiteX1" fmla="*/ 2620371 w 2629983"/>
                <a:gd name="connsiteY1" fmla="*/ 600502 h 725051"/>
                <a:gd name="connsiteX2" fmla="*/ 928048 w 2629983"/>
                <a:gd name="connsiteY2" fmla="*/ 0 h 725051"/>
                <a:gd name="connsiteX3" fmla="*/ 0 w 2629983"/>
                <a:gd name="connsiteY3" fmla="*/ 573206 h 725051"/>
                <a:gd name="connsiteX0" fmla="*/ 0 w 2630689"/>
                <a:gd name="connsiteY0" fmla="*/ 573206 h 725051"/>
                <a:gd name="connsiteX1" fmla="*/ 2620371 w 2630689"/>
                <a:gd name="connsiteY1" fmla="*/ 600502 h 725051"/>
                <a:gd name="connsiteX2" fmla="*/ 928048 w 2630689"/>
                <a:gd name="connsiteY2" fmla="*/ 0 h 725051"/>
                <a:gd name="connsiteX3" fmla="*/ 0 w 2630689"/>
                <a:gd name="connsiteY3" fmla="*/ 573206 h 725051"/>
                <a:gd name="connsiteX0" fmla="*/ 0 w 2630689"/>
                <a:gd name="connsiteY0" fmla="*/ 573206 h 754762"/>
                <a:gd name="connsiteX1" fmla="*/ 2620371 w 2630689"/>
                <a:gd name="connsiteY1" fmla="*/ 600502 h 754762"/>
                <a:gd name="connsiteX2" fmla="*/ 928048 w 2630689"/>
                <a:gd name="connsiteY2" fmla="*/ 0 h 754762"/>
                <a:gd name="connsiteX3" fmla="*/ 0 w 2630689"/>
                <a:gd name="connsiteY3" fmla="*/ 573206 h 754762"/>
                <a:gd name="connsiteX0" fmla="*/ 0 w 2043835"/>
                <a:gd name="connsiteY0" fmla="*/ 0 h 1938717"/>
                <a:gd name="connsiteX1" fmla="*/ 2033517 w 2043835"/>
                <a:gd name="connsiteY1" fmla="*/ 1910687 h 1938717"/>
                <a:gd name="connsiteX2" fmla="*/ 341194 w 2043835"/>
                <a:gd name="connsiteY2" fmla="*/ 1310185 h 1938717"/>
                <a:gd name="connsiteX3" fmla="*/ 0 w 2043835"/>
                <a:gd name="connsiteY3" fmla="*/ 0 h 1938717"/>
                <a:gd name="connsiteX0" fmla="*/ 0 w 2330350"/>
                <a:gd name="connsiteY0" fmla="*/ 0 h 1938717"/>
                <a:gd name="connsiteX1" fmla="*/ 2033517 w 2330350"/>
                <a:gd name="connsiteY1" fmla="*/ 1910687 h 1938717"/>
                <a:gd name="connsiteX2" fmla="*/ 1992573 w 2330350"/>
                <a:gd name="connsiteY2" fmla="*/ 122830 h 1938717"/>
                <a:gd name="connsiteX3" fmla="*/ 0 w 2330350"/>
                <a:gd name="connsiteY3" fmla="*/ 0 h 1938717"/>
                <a:gd name="connsiteX0" fmla="*/ 1116705 w 3189411"/>
                <a:gd name="connsiteY0" fmla="*/ 0 h 679167"/>
                <a:gd name="connsiteX1" fmla="*/ 11237 w 3189411"/>
                <a:gd name="connsiteY1" fmla="*/ 614150 h 679167"/>
                <a:gd name="connsiteX2" fmla="*/ 3109278 w 3189411"/>
                <a:gd name="connsiteY2" fmla="*/ 122830 h 679167"/>
                <a:gd name="connsiteX3" fmla="*/ 1116705 w 3189411"/>
                <a:gd name="connsiteY3" fmla="*/ 0 h 679167"/>
                <a:gd name="connsiteX0" fmla="*/ 1116705 w 3194961"/>
                <a:gd name="connsiteY0" fmla="*/ 0 h 687286"/>
                <a:gd name="connsiteX1" fmla="*/ 11237 w 3194961"/>
                <a:gd name="connsiteY1" fmla="*/ 614150 h 687286"/>
                <a:gd name="connsiteX2" fmla="*/ 3109278 w 3194961"/>
                <a:gd name="connsiteY2" fmla="*/ 122830 h 687286"/>
                <a:gd name="connsiteX3" fmla="*/ 1116705 w 3194961"/>
                <a:gd name="connsiteY3" fmla="*/ 0 h 687286"/>
                <a:gd name="connsiteX0" fmla="*/ 1144995 w 3223251"/>
                <a:gd name="connsiteY0" fmla="*/ 0 h 687286"/>
                <a:gd name="connsiteX1" fmla="*/ 39527 w 3223251"/>
                <a:gd name="connsiteY1" fmla="*/ 614150 h 687286"/>
                <a:gd name="connsiteX2" fmla="*/ 3137568 w 3223251"/>
                <a:gd name="connsiteY2" fmla="*/ 122830 h 687286"/>
                <a:gd name="connsiteX3" fmla="*/ 1144995 w 3223251"/>
                <a:gd name="connsiteY3" fmla="*/ 0 h 687286"/>
                <a:gd name="connsiteX0" fmla="*/ 1171667 w 3249923"/>
                <a:gd name="connsiteY0" fmla="*/ 0 h 687286"/>
                <a:gd name="connsiteX1" fmla="*/ 66199 w 3249923"/>
                <a:gd name="connsiteY1" fmla="*/ 614150 h 687286"/>
                <a:gd name="connsiteX2" fmla="*/ 3164240 w 3249923"/>
                <a:gd name="connsiteY2" fmla="*/ 122830 h 687286"/>
                <a:gd name="connsiteX3" fmla="*/ 1171667 w 3249923"/>
                <a:gd name="connsiteY3" fmla="*/ 0 h 687286"/>
                <a:gd name="connsiteX0" fmla="*/ 1171667 w 3164240"/>
                <a:gd name="connsiteY0" fmla="*/ 0 h 713506"/>
                <a:gd name="connsiteX1" fmla="*/ 66199 w 3164240"/>
                <a:gd name="connsiteY1" fmla="*/ 614150 h 713506"/>
                <a:gd name="connsiteX2" fmla="*/ 3164240 w 3164240"/>
                <a:gd name="connsiteY2" fmla="*/ 122830 h 713506"/>
                <a:gd name="connsiteX3" fmla="*/ 1171667 w 3164240"/>
                <a:gd name="connsiteY3" fmla="*/ 0 h 713506"/>
                <a:gd name="connsiteX0" fmla="*/ 1171667 w 3164240"/>
                <a:gd name="connsiteY0" fmla="*/ 0 h 719069"/>
                <a:gd name="connsiteX1" fmla="*/ 66199 w 3164240"/>
                <a:gd name="connsiteY1" fmla="*/ 614150 h 719069"/>
                <a:gd name="connsiteX2" fmla="*/ 3164240 w 3164240"/>
                <a:gd name="connsiteY2" fmla="*/ 122830 h 719069"/>
                <a:gd name="connsiteX3" fmla="*/ 1171667 w 3164240"/>
                <a:gd name="connsiteY3" fmla="*/ 0 h 719069"/>
                <a:gd name="connsiteX0" fmla="*/ 1171667 w 3164240"/>
                <a:gd name="connsiteY0" fmla="*/ 0 h 684895"/>
                <a:gd name="connsiteX1" fmla="*/ 66199 w 3164240"/>
                <a:gd name="connsiteY1" fmla="*/ 614150 h 684895"/>
                <a:gd name="connsiteX2" fmla="*/ 3164240 w 3164240"/>
                <a:gd name="connsiteY2" fmla="*/ 122830 h 684895"/>
                <a:gd name="connsiteX3" fmla="*/ 1171667 w 3164240"/>
                <a:gd name="connsiteY3" fmla="*/ 0 h 684895"/>
                <a:gd name="connsiteX0" fmla="*/ 1132327 w 3124900"/>
                <a:gd name="connsiteY0" fmla="*/ 0 h 684895"/>
                <a:gd name="connsiteX1" fmla="*/ 26859 w 3124900"/>
                <a:gd name="connsiteY1" fmla="*/ 614150 h 684895"/>
                <a:gd name="connsiteX2" fmla="*/ 3124900 w 3124900"/>
                <a:gd name="connsiteY2" fmla="*/ 122830 h 684895"/>
                <a:gd name="connsiteX3" fmla="*/ 1132327 w 3124900"/>
                <a:gd name="connsiteY3" fmla="*/ 0 h 684895"/>
                <a:gd name="connsiteX0" fmla="*/ 1057977 w 3126750"/>
                <a:gd name="connsiteY0" fmla="*/ 0 h 722995"/>
                <a:gd name="connsiteX1" fmla="*/ 28709 w 3126750"/>
                <a:gd name="connsiteY1" fmla="*/ 652250 h 722995"/>
                <a:gd name="connsiteX2" fmla="*/ 3126750 w 3126750"/>
                <a:gd name="connsiteY2" fmla="*/ 160930 h 722995"/>
                <a:gd name="connsiteX3" fmla="*/ 1057977 w 3126750"/>
                <a:gd name="connsiteY3" fmla="*/ 0 h 722995"/>
                <a:gd name="connsiteX0" fmla="*/ 1057977 w 3183900"/>
                <a:gd name="connsiteY0" fmla="*/ 0 h 721711"/>
                <a:gd name="connsiteX1" fmla="*/ 28709 w 3183900"/>
                <a:gd name="connsiteY1" fmla="*/ 652250 h 721711"/>
                <a:gd name="connsiteX2" fmla="*/ 3183900 w 3183900"/>
                <a:gd name="connsiteY2" fmla="*/ 151405 h 721711"/>
                <a:gd name="connsiteX3" fmla="*/ 1057977 w 3183900"/>
                <a:gd name="connsiteY3" fmla="*/ 0 h 721711"/>
                <a:gd name="connsiteX0" fmla="*/ 1057977 w 3198187"/>
                <a:gd name="connsiteY0" fmla="*/ 0 h 722348"/>
                <a:gd name="connsiteX1" fmla="*/ 28709 w 3198187"/>
                <a:gd name="connsiteY1" fmla="*/ 652250 h 722348"/>
                <a:gd name="connsiteX2" fmla="*/ 3198187 w 3198187"/>
                <a:gd name="connsiteY2" fmla="*/ 156167 h 722348"/>
                <a:gd name="connsiteX3" fmla="*/ 1057977 w 3198187"/>
                <a:gd name="connsiteY3" fmla="*/ 0 h 722348"/>
                <a:gd name="connsiteX0" fmla="*/ 1061070 w 3201280"/>
                <a:gd name="connsiteY0" fmla="*/ 0 h 657907"/>
                <a:gd name="connsiteX1" fmla="*/ 28627 w 3201280"/>
                <a:gd name="connsiteY1" fmla="*/ 576050 h 657907"/>
                <a:gd name="connsiteX2" fmla="*/ 3201280 w 3201280"/>
                <a:gd name="connsiteY2" fmla="*/ 156167 h 657907"/>
                <a:gd name="connsiteX3" fmla="*/ 1061070 w 3201280"/>
                <a:gd name="connsiteY3" fmla="*/ 0 h 657907"/>
                <a:gd name="connsiteX0" fmla="*/ 1057978 w 3198188"/>
                <a:gd name="connsiteY0" fmla="*/ 0 h 626999"/>
                <a:gd name="connsiteX1" fmla="*/ 28710 w 3198188"/>
                <a:gd name="connsiteY1" fmla="*/ 537950 h 626999"/>
                <a:gd name="connsiteX2" fmla="*/ 3198188 w 3198188"/>
                <a:gd name="connsiteY2" fmla="*/ 156167 h 626999"/>
                <a:gd name="connsiteX3" fmla="*/ 1057978 w 3198188"/>
                <a:gd name="connsiteY3" fmla="*/ 0 h 626999"/>
                <a:gd name="connsiteX0" fmla="*/ 1043138 w 3183348"/>
                <a:gd name="connsiteY0" fmla="*/ 0 h 585570"/>
                <a:gd name="connsiteX1" fmla="*/ 29110 w 3183348"/>
                <a:gd name="connsiteY1" fmla="*/ 484610 h 585570"/>
                <a:gd name="connsiteX2" fmla="*/ 3183348 w 3183348"/>
                <a:gd name="connsiteY2" fmla="*/ 156167 h 585570"/>
                <a:gd name="connsiteX3" fmla="*/ 1043138 w 3183348"/>
                <a:gd name="connsiteY3" fmla="*/ 0 h 585570"/>
              </a:gdLst>
              <a:ahLst/>
              <a:cxnLst>
                <a:cxn ang="0">
                  <a:pos x="connsiteX0" y="connsiteY0"/>
                </a:cxn>
                <a:cxn ang="0">
                  <a:pos x="connsiteX1" y="connsiteY1"/>
                </a:cxn>
                <a:cxn ang="0">
                  <a:pos x="connsiteX2" y="connsiteY2"/>
                </a:cxn>
                <a:cxn ang="0">
                  <a:pos x="connsiteX3" y="connsiteY3"/>
                </a:cxn>
              </a:cxnLst>
              <a:rect l="l" t="t" r="r" b="b"/>
              <a:pathLst>
                <a:path w="3183348" h="585570">
                  <a:moveTo>
                    <a:pt x="1043138" y="0"/>
                  </a:moveTo>
                  <a:cubicBezTo>
                    <a:pt x="756536" y="104633"/>
                    <a:pt x="-175607" y="311738"/>
                    <a:pt x="29110" y="484610"/>
                  </a:cubicBezTo>
                  <a:cubicBezTo>
                    <a:pt x="297516" y="693876"/>
                    <a:pt x="2751169" y="574698"/>
                    <a:pt x="3183348" y="156167"/>
                  </a:cubicBezTo>
                  <a:lnTo>
                    <a:pt x="1043138" y="0"/>
                  </a:lnTo>
                  <a:close/>
                </a:path>
              </a:pathLst>
            </a:custGeom>
            <a:gradFill flip="none" rotWithShape="1">
              <a:gsLst>
                <a:gs pos="0">
                  <a:schemeClr val="bg1">
                    <a:alpha val="0"/>
                  </a:schemeClr>
                </a:gs>
                <a:gs pos="100000">
                  <a:srgbClr val="A0A7BC"/>
                </a:gs>
              </a:gsLst>
              <a:lin ang="16500000" scaled="0"/>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a:extLst>
                <a:ext uri="{FF2B5EF4-FFF2-40B4-BE49-F238E27FC236}">
                  <a16:creationId xmlns:a16="http://schemas.microsoft.com/office/drawing/2014/main" id="{80BA1EB9-A90C-B2D4-FB5C-685AEE453C4F}"/>
                </a:ext>
              </a:extLst>
            </p:cNvPr>
            <p:cNvSpPr/>
            <p:nvPr/>
          </p:nvSpPr>
          <p:spPr>
            <a:xfrm rot="21180000">
              <a:off x="5409342" y="5222611"/>
              <a:ext cx="2371304" cy="586880"/>
            </a:xfrm>
            <a:custGeom>
              <a:avLst/>
              <a:gdLst>
                <a:gd name="connsiteX0" fmla="*/ 0 w 2442950"/>
                <a:gd name="connsiteY0" fmla="*/ 573206 h 600502"/>
                <a:gd name="connsiteX1" fmla="*/ 2442950 w 2442950"/>
                <a:gd name="connsiteY1" fmla="*/ 600502 h 600502"/>
                <a:gd name="connsiteX2" fmla="*/ 928048 w 2442950"/>
                <a:gd name="connsiteY2" fmla="*/ 0 h 600502"/>
                <a:gd name="connsiteX3" fmla="*/ 0 w 2442950"/>
                <a:gd name="connsiteY3" fmla="*/ 573206 h 600502"/>
                <a:gd name="connsiteX0" fmla="*/ 0 w 2620371"/>
                <a:gd name="connsiteY0" fmla="*/ 573206 h 600502"/>
                <a:gd name="connsiteX1" fmla="*/ 2620371 w 2620371"/>
                <a:gd name="connsiteY1" fmla="*/ 600502 h 600502"/>
                <a:gd name="connsiteX2" fmla="*/ 928048 w 2620371"/>
                <a:gd name="connsiteY2" fmla="*/ 0 h 600502"/>
                <a:gd name="connsiteX3" fmla="*/ 0 w 2620371"/>
                <a:gd name="connsiteY3" fmla="*/ 573206 h 600502"/>
                <a:gd name="connsiteX0" fmla="*/ 0 w 2620371"/>
                <a:gd name="connsiteY0" fmla="*/ 573206 h 725051"/>
                <a:gd name="connsiteX1" fmla="*/ 2620371 w 2620371"/>
                <a:gd name="connsiteY1" fmla="*/ 600502 h 725051"/>
                <a:gd name="connsiteX2" fmla="*/ 928048 w 2620371"/>
                <a:gd name="connsiteY2" fmla="*/ 0 h 725051"/>
                <a:gd name="connsiteX3" fmla="*/ 0 w 2620371"/>
                <a:gd name="connsiteY3" fmla="*/ 573206 h 725051"/>
                <a:gd name="connsiteX0" fmla="*/ 0 w 2629983"/>
                <a:gd name="connsiteY0" fmla="*/ 573206 h 725051"/>
                <a:gd name="connsiteX1" fmla="*/ 2620371 w 2629983"/>
                <a:gd name="connsiteY1" fmla="*/ 600502 h 725051"/>
                <a:gd name="connsiteX2" fmla="*/ 928048 w 2629983"/>
                <a:gd name="connsiteY2" fmla="*/ 0 h 725051"/>
                <a:gd name="connsiteX3" fmla="*/ 0 w 2629983"/>
                <a:gd name="connsiteY3" fmla="*/ 573206 h 725051"/>
                <a:gd name="connsiteX0" fmla="*/ 0 w 2630689"/>
                <a:gd name="connsiteY0" fmla="*/ 573206 h 725051"/>
                <a:gd name="connsiteX1" fmla="*/ 2620371 w 2630689"/>
                <a:gd name="connsiteY1" fmla="*/ 600502 h 725051"/>
                <a:gd name="connsiteX2" fmla="*/ 928048 w 2630689"/>
                <a:gd name="connsiteY2" fmla="*/ 0 h 725051"/>
                <a:gd name="connsiteX3" fmla="*/ 0 w 2630689"/>
                <a:gd name="connsiteY3" fmla="*/ 573206 h 725051"/>
                <a:gd name="connsiteX0" fmla="*/ 0 w 2630689"/>
                <a:gd name="connsiteY0" fmla="*/ 573206 h 754762"/>
                <a:gd name="connsiteX1" fmla="*/ 2620371 w 2630689"/>
                <a:gd name="connsiteY1" fmla="*/ 600502 h 754762"/>
                <a:gd name="connsiteX2" fmla="*/ 928048 w 2630689"/>
                <a:gd name="connsiteY2" fmla="*/ 0 h 754762"/>
                <a:gd name="connsiteX3" fmla="*/ 0 w 2630689"/>
                <a:gd name="connsiteY3" fmla="*/ 573206 h 754762"/>
                <a:gd name="connsiteX0" fmla="*/ 0 w 2632438"/>
                <a:gd name="connsiteY0" fmla="*/ 453936 h 635492"/>
                <a:gd name="connsiteX1" fmla="*/ 2620371 w 2632438"/>
                <a:gd name="connsiteY1" fmla="*/ 481232 h 635492"/>
                <a:gd name="connsiteX2" fmla="*/ 1113579 w 2632438"/>
                <a:gd name="connsiteY2" fmla="*/ 0 h 635492"/>
                <a:gd name="connsiteX3" fmla="*/ 0 w 2632438"/>
                <a:gd name="connsiteY3" fmla="*/ 453936 h 635492"/>
                <a:gd name="connsiteX0" fmla="*/ 0 w 2698699"/>
                <a:gd name="connsiteY0" fmla="*/ 400927 h 619293"/>
                <a:gd name="connsiteX1" fmla="*/ 2686632 w 2698699"/>
                <a:gd name="connsiteY1" fmla="*/ 481232 h 619293"/>
                <a:gd name="connsiteX2" fmla="*/ 1179840 w 2698699"/>
                <a:gd name="connsiteY2" fmla="*/ 0 h 619293"/>
                <a:gd name="connsiteX3" fmla="*/ 0 w 2698699"/>
                <a:gd name="connsiteY3" fmla="*/ 400927 h 619293"/>
              </a:gdLst>
              <a:ahLst/>
              <a:cxnLst>
                <a:cxn ang="0">
                  <a:pos x="connsiteX0" y="connsiteY0"/>
                </a:cxn>
                <a:cxn ang="0">
                  <a:pos x="connsiteX1" y="connsiteY1"/>
                </a:cxn>
                <a:cxn ang="0">
                  <a:pos x="connsiteX2" y="connsiteY2"/>
                </a:cxn>
                <a:cxn ang="0">
                  <a:pos x="connsiteX3" y="connsiteY3"/>
                </a:cxn>
              </a:cxnLst>
              <a:rect l="l" t="t" r="r" b="b"/>
              <a:pathLst>
                <a:path w="2698699" h="619293">
                  <a:moveTo>
                    <a:pt x="0" y="400927"/>
                  </a:moveTo>
                  <a:cubicBezTo>
                    <a:pt x="709684" y="532855"/>
                    <a:pt x="2509211" y="772384"/>
                    <a:pt x="2686632" y="481232"/>
                  </a:cubicBezTo>
                  <a:cubicBezTo>
                    <a:pt x="2818560" y="253770"/>
                    <a:pt x="1839482" y="118280"/>
                    <a:pt x="1179840" y="0"/>
                  </a:cubicBezTo>
                  <a:lnTo>
                    <a:pt x="0" y="400927"/>
                  </a:lnTo>
                  <a:close/>
                </a:path>
              </a:pathLst>
            </a:custGeom>
            <a:gradFill>
              <a:gsLst>
                <a:gs pos="0">
                  <a:schemeClr val="bg1">
                    <a:alpha val="0"/>
                  </a:schemeClr>
                </a:gs>
                <a:gs pos="90000">
                  <a:srgbClr val="BABBC0"/>
                </a:gs>
              </a:gsLst>
              <a:lin ang="78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CC4506C2-A819-28B6-867D-8029EF287C1E}"/>
                </a:ext>
              </a:extLst>
            </p:cNvPr>
            <p:cNvGrpSpPr/>
            <p:nvPr/>
          </p:nvGrpSpPr>
          <p:grpSpPr>
            <a:xfrm>
              <a:off x="4378166" y="2341822"/>
              <a:ext cx="2294890" cy="3312794"/>
              <a:chOff x="6156960" y="1609725"/>
              <a:chExt cx="2294890" cy="3312794"/>
            </a:xfrm>
            <a:effectLst>
              <a:outerShdw blurRad="25400" dist="63500" dir="5400000" sx="98000" sy="98000" algn="ctr" rotWithShape="0">
                <a:srgbClr val="000000">
                  <a:alpha val="30000"/>
                </a:srgbClr>
              </a:outerShdw>
            </a:effectLst>
          </p:grpSpPr>
          <p:sp>
            <p:nvSpPr>
              <p:cNvPr id="100" name="Freeform 99">
                <a:extLst>
                  <a:ext uri="{FF2B5EF4-FFF2-40B4-BE49-F238E27FC236}">
                    <a16:creationId xmlns:a16="http://schemas.microsoft.com/office/drawing/2014/main" id="{98E2ED99-163D-E251-842F-FB6394EA626F}"/>
                  </a:ext>
                </a:extLst>
              </p:cNvPr>
              <p:cNvSpPr/>
              <p:nvPr/>
            </p:nvSpPr>
            <p:spPr>
              <a:xfrm>
                <a:off x="6156960" y="1652110"/>
                <a:ext cx="1325880" cy="3270409"/>
              </a:xfrm>
              <a:custGeom>
                <a:avLst/>
                <a:gdLst>
                  <a:gd name="connsiteX0" fmla="*/ 0 w 1325880"/>
                  <a:gd name="connsiteY0" fmla="*/ 205740 h 3253740"/>
                  <a:gd name="connsiteX1" fmla="*/ 0 w 1325880"/>
                  <a:gd name="connsiteY1" fmla="*/ 3131820 h 3253740"/>
                  <a:gd name="connsiteX2" fmla="*/ 1325880 w 1325880"/>
                  <a:gd name="connsiteY2" fmla="*/ 3253740 h 3253740"/>
                  <a:gd name="connsiteX3" fmla="*/ 1325880 w 1325880"/>
                  <a:gd name="connsiteY3" fmla="*/ 0 h 3253740"/>
                  <a:gd name="connsiteX4" fmla="*/ 0 w 1325880"/>
                  <a:gd name="connsiteY4" fmla="*/ 205740 h 3253740"/>
                  <a:gd name="connsiteX0" fmla="*/ 0 w 1325880"/>
                  <a:gd name="connsiteY0" fmla="*/ 222409 h 3270409"/>
                  <a:gd name="connsiteX1" fmla="*/ 0 w 1325880"/>
                  <a:gd name="connsiteY1" fmla="*/ 3148489 h 3270409"/>
                  <a:gd name="connsiteX2" fmla="*/ 1325880 w 1325880"/>
                  <a:gd name="connsiteY2" fmla="*/ 3270409 h 3270409"/>
                  <a:gd name="connsiteX3" fmla="*/ 1325880 w 1325880"/>
                  <a:gd name="connsiteY3" fmla="*/ 0 h 3270409"/>
                  <a:gd name="connsiteX4" fmla="*/ 0 w 1325880"/>
                  <a:gd name="connsiteY4" fmla="*/ 222409 h 3270409"/>
                  <a:gd name="connsiteX0" fmla="*/ 0 w 1325880"/>
                  <a:gd name="connsiteY0" fmla="*/ 217646 h 3270409"/>
                  <a:gd name="connsiteX1" fmla="*/ 0 w 1325880"/>
                  <a:gd name="connsiteY1" fmla="*/ 3148489 h 3270409"/>
                  <a:gd name="connsiteX2" fmla="*/ 1325880 w 1325880"/>
                  <a:gd name="connsiteY2" fmla="*/ 3270409 h 3270409"/>
                  <a:gd name="connsiteX3" fmla="*/ 1325880 w 1325880"/>
                  <a:gd name="connsiteY3" fmla="*/ 0 h 3270409"/>
                  <a:gd name="connsiteX4" fmla="*/ 0 w 1325880"/>
                  <a:gd name="connsiteY4" fmla="*/ 217646 h 32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880" h="3270409">
                    <a:moveTo>
                      <a:pt x="0" y="217646"/>
                    </a:moveTo>
                    <a:lnTo>
                      <a:pt x="0" y="3148489"/>
                    </a:lnTo>
                    <a:lnTo>
                      <a:pt x="1325880" y="3270409"/>
                    </a:lnTo>
                    <a:lnTo>
                      <a:pt x="1325880" y="0"/>
                    </a:lnTo>
                    <a:lnTo>
                      <a:pt x="0" y="217646"/>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ECC5C2CD-26E3-5338-7CB7-39AA92BB21F2}"/>
                  </a:ext>
                </a:extLst>
              </p:cNvPr>
              <p:cNvSpPr/>
              <p:nvPr/>
            </p:nvSpPr>
            <p:spPr>
              <a:xfrm>
                <a:off x="6338888" y="1643063"/>
                <a:ext cx="1076325" cy="2590800"/>
              </a:xfrm>
              <a:custGeom>
                <a:avLst/>
                <a:gdLst>
                  <a:gd name="connsiteX0" fmla="*/ 0 w 1076325"/>
                  <a:gd name="connsiteY0" fmla="*/ 171450 h 2590800"/>
                  <a:gd name="connsiteX1" fmla="*/ 1071562 w 1076325"/>
                  <a:gd name="connsiteY1" fmla="*/ 0 h 2590800"/>
                  <a:gd name="connsiteX2" fmla="*/ 1076325 w 1076325"/>
                  <a:gd name="connsiteY2" fmla="*/ 2590800 h 2590800"/>
                  <a:gd name="connsiteX3" fmla="*/ 19050 w 1076325"/>
                  <a:gd name="connsiteY3" fmla="*/ 2552700 h 2590800"/>
                  <a:gd name="connsiteX4" fmla="*/ 0 w 1076325"/>
                  <a:gd name="connsiteY4" fmla="*/ 171450 h 2590800"/>
                  <a:gd name="connsiteX0" fmla="*/ 2382 w 1078707"/>
                  <a:gd name="connsiteY0" fmla="*/ 171450 h 2590800"/>
                  <a:gd name="connsiteX1" fmla="*/ 1073944 w 1078707"/>
                  <a:gd name="connsiteY1" fmla="*/ 0 h 2590800"/>
                  <a:gd name="connsiteX2" fmla="*/ 1078707 w 1078707"/>
                  <a:gd name="connsiteY2" fmla="*/ 2590800 h 2590800"/>
                  <a:gd name="connsiteX3" fmla="*/ 0 w 1078707"/>
                  <a:gd name="connsiteY3" fmla="*/ 2552700 h 2590800"/>
                  <a:gd name="connsiteX4" fmla="*/ 2382 w 1078707"/>
                  <a:gd name="connsiteY4" fmla="*/ 171450 h 2590800"/>
                  <a:gd name="connsiteX0" fmla="*/ 0 w 1076325"/>
                  <a:gd name="connsiteY0" fmla="*/ 171450 h 2590800"/>
                  <a:gd name="connsiteX1" fmla="*/ 1071562 w 1076325"/>
                  <a:gd name="connsiteY1" fmla="*/ 0 h 2590800"/>
                  <a:gd name="connsiteX2" fmla="*/ 1076325 w 1076325"/>
                  <a:gd name="connsiteY2" fmla="*/ 2590800 h 2590800"/>
                  <a:gd name="connsiteX3" fmla="*/ 7143 w 1076325"/>
                  <a:gd name="connsiteY3" fmla="*/ 2552700 h 2590800"/>
                  <a:gd name="connsiteX4" fmla="*/ 0 w 1076325"/>
                  <a:gd name="connsiteY4" fmla="*/ 171450 h 25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5" h="2590800">
                    <a:moveTo>
                      <a:pt x="0" y="171450"/>
                    </a:moveTo>
                    <a:lnTo>
                      <a:pt x="1071562" y="0"/>
                    </a:lnTo>
                    <a:cubicBezTo>
                      <a:pt x="1073150" y="863600"/>
                      <a:pt x="1074737" y="1727200"/>
                      <a:pt x="1076325" y="2590800"/>
                    </a:cubicBezTo>
                    <a:lnTo>
                      <a:pt x="7143" y="2552700"/>
                    </a:lnTo>
                    <a:lnTo>
                      <a:pt x="0" y="171450"/>
                    </a:lnTo>
                    <a:close/>
                  </a:path>
                </a:pathLst>
              </a:custGeom>
              <a:solidFill>
                <a:srgbClr val="E1E6EA"/>
              </a:solidFill>
              <a:ln>
                <a:noFill/>
              </a:ln>
              <a:effectLst>
                <a:outerShdw blurRad="254000" dist="114300" dir="360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a:extLst>
                  <a:ext uri="{FF2B5EF4-FFF2-40B4-BE49-F238E27FC236}">
                    <a16:creationId xmlns:a16="http://schemas.microsoft.com/office/drawing/2014/main" id="{B3B7F213-C372-88E9-C0AC-7E31752C9A0A}"/>
                  </a:ext>
                </a:extLst>
              </p:cNvPr>
              <p:cNvSpPr/>
              <p:nvPr/>
            </p:nvSpPr>
            <p:spPr>
              <a:xfrm>
                <a:off x="6521450" y="1625600"/>
                <a:ext cx="825500" cy="1974850"/>
              </a:xfrm>
              <a:custGeom>
                <a:avLst/>
                <a:gdLst>
                  <a:gd name="connsiteX0" fmla="*/ 0 w 825500"/>
                  <a:gd name="connsiteY0" fmla="*/ 133350 h 1974850"/>
                  <a:gd name="connsiteX1" fmla="*/ 0 w 825500"/>
                  <a:gd name="connsiteY1" fmla="*/ 1974850 h 1974850"/>
                  <a:gd name="connsiteX2" fmla="*/ 825500 w 825500"/>
                  <a:gd name="connsiteY2" fmla="*/ 1968500 h 1974850"/>
                  <a:gd name="connsiteX3" fmla="*/ 825500 w 825500"/>
                  <a:gd name="connsiteY3" fmla="*/ 0 h 1974850"/>
                  <a:gd name="connsiteX4" fmla="*/ 0 w 825500"/>
                  <a:gd name="connsiteY4" fmla="*/ 133350 h 197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00" h="1974850">
                    <a:moveTo>
                      <a:pt x="0" y="133350"/>
                    </a:moveTo>
                    <a:lnTo>
                      <a:pt x="0" y="1974850"/>
                    </a:lnTo>
                    <a:lnTo>
                      <a:pt x="825500" y="1968500"/>
                    </a:lnTo>
                    <a:lnTo>
                      <a:pt x="825500" y="0"/>
                    </a:lnTo>
                    <a:lnTo>
                      <a:pt x="0" y="133350"/>
                    </a:lnTo>
                    <a:close/>
                  </a:path>
                </a:pathLst>
              </a:custGeom>
              <a:solidFill>
                <a:srgbClr val="9DBBC6"/>
              </a:solidFill>
              <a:ln>
                <a:noFill/>
              </a:ln>
              <a:effectLst>
                <a:outerShdw blurRad="279400" dist="114300" dir="360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81BFC4E2-6F47-8A1F-8898-C5399741EAB0}"/>
                  </a:ext>
                </a:extLst>
              </p:cNvPr>
              <p:cNvSpPr/>
              <p:nvPr/>
            </p:nvSpPr>
            <p:spPr>
              <a:xfrm>
                <a:off x="6724650" y="1612900"/>
                <a:ext cx="558800" cy="1352550"/>
              </a:xfrm>
              <a:custGeom>
                <a:avLst/>
                <a:gdLst>
                  <a:gd name="connsiteX0" fmla="*/ 0 w 558800"/>
                  <a:gd name="connsiteY0" fmla="*/ 88900 h 1352550"/>
                  <a:gd name="connsiteX1" fmla="*/ 0 w 558800"/>
                  <a:gd name="connsiteY1" fmla="*/ 1352550 h 1352550"/>
                  <a:gd name="connsiteX2" fmla="*/ 558800 w 558800"/>
                  <a:gd name="connsiteY2" fmla="*/ 1301750 h 1352550"/>
                  <a:gd name="connsiteX3" fmla="*/ 558800 w 558800"/>
                  <a:gd name="connsiteY3" fmla="*/ 0 h 1352550"/>
                  <a:gd name="connsiteX4" fmla="*/ 0 w 558800"/>
                  <a:gd name="connsiteY4" fmla="*/ 88900 h 1352550"/>
                  <a:gd name="connsiteX0" fmla="*/ 0 w 558800"/>
                  <a:gd name="connsiteY0" fmla="*/ 88900 h 1352550"/>
                  <a:gd name="connsiteX1" fmla="*/ 0 w 558800"/>
                  <a:gd name="connsiteY1" fmla="*/ 1352550 h 1352550"/>
                  <a:gd name="connsiteX2" fmla="*/ 558800 w 558800"/>
                  <a:gd name="connsiteY2" fmla="*/ 1308893 h 1352550"/>
                  <a:gd name="connsiteX3" fmla="*/ 558800 w 558800"/>
                  <a:gd name="connsiteY3" fmla="*/ 0 h 1352550"/>
                  <a:gd name="connsiteX4" fmla="*/ 0 w 558800"/>
                  <a:gd name="connsiteY4" fmla="*/ 88900 h 135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800" h="1352550">
                    <a:moveTo>
                      <a:pt x="0" y="88900"/>
                    </a:moveTo>
                    <a:lnTo>
                      <a:pt x="0" y="1352550"/>
                    </a:lnTo>
                    <a:lnTo>
                      <a:pt x="558800" y="1308893"/>
                    </a:lnTo>
                    <a:lnTo>
                      <a:pt x="558800" y="0"/>
                    </a:lnTo>
                    <a:lnTo>
                      <a:pt x="0" y="88900"/>
                    </a:lnTo>
                    <a:close/>
                  </a:path>
                </a:pathLst>
              </a:custGeom>
              <a:solidFill>
                <a:srgbClr val="698A99"/>
              </a:solidFill>
              <a:ln>
                <a:noFill/>
              </a:ln>
              <a:effectLst>
                <a:outerShdw blurRad="292100" dist="127000" dir="3600000" sx="101000" sy="101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D52634A-B28A-A94A-F156-268D0A27B5C7}"/>
                  </a:ext>
                </a:extLst>
              </p:cNvPr>
              <p:cNvSpPr/>
              <p:nvPr/>
            </p:nvSpPr>
            <p:spPr>
              <a:xfrm>
                <a:off x="7415011" y="1638915"/>
                <a:ext cx="66780" cy="2603499"/>
              </a:xfrm>
              <a:custGeom>
                <a:avLst/>
                <a:gdLst>
                  <a:gd name="connsiteX0" fmla="*/ 0 w 66675"/>
                  <a:gd name="connsiteY0" fmla="*/ 0 h 1327150"/>
                  <a:gd name="connsiteX1" fmla="*/ 66675 w 66675"/>
                  <a:gd name="connsiteY1" fmla="*/ 12700 h 1327150"/>
                  <a:gd name="connsiteX2" fmla="*/ 66675 w 66675"/>
                  <a:gd name="connsiteY2" fmla="*/ 1327150 h 1327150"/>
                  <a:gd name="connsiteX3" fmla="*/ 6350 w 66675"/>
                  <a:gd name="connsiteY3" fmla="*/ 1311275 h 1327150"/>
                  <a:gd name="connsiteX4" fmla="*/ 0 w 66675"/>
                  <a:gd name="connsiteY4" fmla="*/ 0 h 1327150"/>
                  <a:gd name="connsiteX0" fmla="*/ 1326 w 68001"/>
                  <a:gd name="connsiteY0" fmla="*/ 0 h 1968500"/>
                  <a:gd name="connsiteX1" fmla="*/ 68001 w 68001"/>
                  <a:gd name="connsiteY1" fmla="*/ 12700 h 1968500"/>
                  <a:gd name="connsiteX2" fmla="*/ 68001 w 68001"/>
                  <a:gd name="connsiteY2" fmla="*/ 1327150 h 1968500"/>
                  <a:gd name="connsiteX3" fmla="*/ 532 w 68001"/>
                  <a:gd name="connsiteY3" fmla="*/ 1968500 h 1968500"/>
                  <a:gd name="connsiteX4" fmla="*/ 1326 w 68001"/>
                  <a:gd name="connsiteY4" fmla="*/ 0 h 1968500"/>
                  <a:gd name="connsiteX0" fmla="*/ 1326 w 70382"/>
                  <a:gd name="connsiteY0" fmla="*/ 0 h 1981993"/>
                  <a:gd name="connsiteX1" fmla="*/ 68001 w 70382"/>
                  <a:gd name="connsiteY1" fmla="*/ 12700 h 1981993"/>
                  <a:gd name="connsiteX2" fmla="*/ 70382 w 70382"/>
                  <a:gd name="connsiteY2" fmla="*/ 1981993 h 1981993"/>
                  <a:gd name="connsiteX3" fmla="*/ 532 w 70382"/>
                  <a:gd name="connsiteY3" fmla="*/ 1968500 h 1981993"/>
                  <a:gd name="connsiteX4" fmla="*/ 1326 w 70382"/>
                  <a:gd name="connsiteY4" fmla="*/ 0 h 1981993"/>
                  <a:gd name="connsiteX0" fmla="*/ 0 w 69056"/>
                  <a:gd name="connsiteY0" fmla="*/ 0 h 2590006"/>
                  <a:gd name="connsiteX1" fmla="*/ 66675 w 69056"/>
                  <a:gd name="connsiteY1" fmla="*/ 12700 h 2590006"/>
                  <a:gd name="connsiteX2" fmla="*/ 69056 w 69056"/>
                  <a:gd name="connsiteY2" fmla="*/ 1981993 h 2590006"/>
                  <a:gd name="connsiteX3" fmla="*/ 1587 w 69056"/>
                  <a:gd name="connsiteY3" fmla="*/ 2590006 h 2590006"/>
                  <a:gd name="connsiteX4" fmla="*/ 0 w 69056"/>
                  <a:gd name="connsiteY4" fmla="*/ 0 h 2590006"/>
                  <a:gd name="connsiteX0" fmla="*/ 0 w 66780"/>
                  <a:gd name="connsiteY0" fmla="*/ 0 h 2603499"/>
                  <a:gd name="connsiteX1" fmla="*/ 66675 w 66780"/>
                  <a:gd name="connsiteY1" fmla="*/ 12700 h 2603499"/>
                  <a:gd name="connsiteX2" fmla="*/ 64293 w 66780"/>
                  <a:gd name="connsiteY2" fmla="*/ 2603499 h 2603499"/>
                  <a:gd name="connsiteX3" fmla="*/ 1587 w 66780"/>
                  <a:gd name="connsiteY3" fmla="*/ 2590006 h 2603499"/>
                  <a:gd name="connsiteX4" fmla="*/ 0 w 66780"/>
                  <a:gd name="connsiteY4" fmla="*/ 0 h 2603499"/>
                  <a:gd name="connsiteX0" fmla="*/ 0 w 66780"/>
                  <a:gd name="connsiteY0" fmla="*/ 0 h 2603499"/>
                  <a:gd name="connsiteX1" fmla="*/ 66675 w 66780"/>
                  <a:gd name="connsiteY1" fmla="*/ 12700 h 2603499"/>
                  <a:gd name="connsiteX2" fmla="*/ 64293 w 66780"/>
                  <a:gd name="connsiteY2" fmla="*/ 2603499 h 2603499"/>
                  <a:gd name="connsiteX3" fmla="*/ 1587 w 66780"/>
                  <a:gd name="connsiteY3" fmla="*/ 2597149 h 2603499"/>
                  <a:gd name="connsiteX4" fmla="*/ 0 w 66780"/>
                  <a:gd name="connsiteY4" fmla="*/ 0 h 260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0" h="2603499">
                    <a:moveTo>
                      <a:pt x="0" y="0"/>
                    </a:moveTo>
                    <a:lnTo>
                      <a:pt x="66675" y="12700"/>
                    </a:lnTo>
                    <a:cubicBezTo>
                      <a:pt x="67469" y="669131"/>
                      <a:pt x="63499" y="1947068"/>
                      <a:pt x="64293" y="2603499"/>
                    </a:cubicBezTo>
                    <a:lnTo>
                      <a:pt x="1587" y="2597149"/>
                    </a:lnTo>
                    <a:cubicBezTo>
                      <a:pt x="-530" y="2160057"/>
                      <a:pt x="2117" y="437092"/>
                      <a:pt x="0" y="0"/>
                    </a:cubicBezTo>
                    <a:close/>
                  </a:path>
                </a:pathLst>
              </a:custGeom>
              <a:gradFill>
                <a:gsLst>
                  <a:gs pos="0">
                    <a:srgbClr val="D4E0E2"/>
                  </a:gs>
                  <a:gs pos="100000">
                    <a:srgbClr val="B9C7C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CD451232-A1A5-A129-A4B5-9AFD2231BADA}"/>
                  </a:ext>
                </a:extLst>
              </p:cNvPr>
              <p:cNvSpPr/>
              <p:nvPr/>
            </p:nvSpPr>
            <p:spPr>
              <a:xfrm>
                <a:off x="7344038" y="1624014"/>
                <a:ext cx="70382" cy="1981993"/>
              </a:xfrm>
              <a:custGeom>
                <a:avLst/>
                <a:gdLst>
                  <a:gd name="connsiteX0" fmla="*/ 0 w 66675"/>
                  <a:gd name="connsiteY0" fmla="*/ 0 h 1327150"/>
                  <a:gd name="connsiteX1" fmla="*/ 66675 w 66675"/>
                  <a:gd name="connsiteY1" fmla="*/ 12700 h 1327150"/>
                  <a:gd name="connsiteX2" fmla="*/ 66675 w 66675"/>
                  <a:gd name="connsiteY2" fmla="*/ 1327150 h 1327150"/>
                  <a:gd name="connsiteX3" fmla="*/ 6350 w 66675"/>
                  <a:gd name="connsiteY3" fmla="*/ 1311275 h 1327150"/>
                  <a:gd name="connsiteX4" fmla="*/ 0 w 66675"/>
                  <a:gd name="connsiteY4" fmla="*/ 0 h 1327150"/>
                  <a:gd name="connsiteX0" fmla="*/ 1326 w 68001"/>
                  <a:gd name="connsiteY0" fmla="*/ 0 h 1968500"/>
                  <a:gd name="connsiteX1" fmla="*/ 68001 w 68001"/>
                  <a:gd name="connsiteY1" fmla="*/ 12700 h 1968500"/>
                  <a:gd name="connsiteX2" fmla="*/ 68001 w 68001"/>
                  <a:gd name="connsiteY2" fmla="*/ 1327150 h 1968500"/>
                  <a:gd name="connsiteX3" fmla="*/ 532 w 68001"/>
                  <a:gd name="connsiteY3" fmla="*/ 1968500 h 1968500"/>
                  <a:gd name="connsiteX4" fmla="*/ 1326 w 68001"/>
                  <a:gd name="connsiteY4" fmla="*/ 0 h 1968500"/>
                  <a:gd name="connsiteX0" fmla="*/ 1326 w 70382"/>
                  <a:gd name="connsiteY0" fmla="*/ 0 h 1981993"/>
                  <a:gd name="connsiteX1" fmla="*/ 68001 w 70382"/>
                  <a:gd name="connsiteY1" fmla="*/ 12700 h 1981993"/>
                  <a:gd name="connsiteX2" fmla="*/ 70382 w 70382"/>
                  <a:gd name="connsiteY2" fmla="*/ 1981993 h 1981993"/>
                  <a:gd name="connsiteX3" fmla="*/ 532 w 70382"/>
                  <a:gd name="connsiteY3" fmla="*/ 1968500 h 1981993"/>
                  <a:gd name="connsiteX4" fmla="*/ 1326 w 70382"/>
                  <a:gd name="connsiteY4" fmla="*/ 0 h 1981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2" h="1981993">
                    <a:moveTo>
                      <a:pt x="1326" y="0"/>
                    </a:moveTo>
                    <a:lnTo>
                      <a:pt x="68001" y="12700"/>
                    </a:lnTo>
                    <a:cubicBezTo>
                      <a:pt x="68795" y="669131"/>
                      <a:pt x="69588" y="1325562"/>
                      <a:pt x="70382" y="1981993"/>
                    </a:cubicBezTo>
                    <a:lnTo>
                      <a:pt x="532" y="1968500"/>
                    </a:lnTo>
                    <a:cubicBezTo>
                      <a:pt x="-1585" y="1531408"/>
                      <a:pt x="3443" y="437092"/>
                      <a:pt x="1326" y="0"/>
                    </a:cubicBezTo>
                    <a:close/>
                  </a:path>
                </a:pathLst>
              </a:custGeom>
              <a:gradFill>
                <a:gsLst>
                  <a:gs pos="0">
                    <a:srgbClr val="93AFBA"/>
                  </a:gs>
                  <a:gs pos="100000">
                    <a:srgbClr val="698A9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B6FE6C3C-EC11-89E4-6BBC-1990A0CDD5C0}"/>
                  </a:ext>
                </a:extLst>
              </p:cNvPr>
              <p:cNvSpPr/>
              <p:nvPr/>
            </p:nvSpPr>
            <p:spPr>
              <a:xfrm>
                <a:off x="7280760" y="1609725"/>
                <a:ext cx="62531" cy="1326356"/>
              </a:xfrm>
              <a:custGeom>
                <a:avLst/>
                <a:gdLst>
                  <a:gd name="connsiteX0" fmla="*/ 0 w 61912"/>
                  <a:gd name="connsiteY0" fmla="*/ 0 h 1326356"/>
                  <a:gd name="connsiteX1" fmla="*/ 61912 w 61912"/>
                  <a:gd name="connsiteY1" fmla="*/ 14288 h 1326356"/>
                  <a:gd name="connsiteX2" fmla="*/ 61912 w 61912"/>
                  <a:gd name="connsiteY2" fmla="*/ 1326356 h 1326356"/>
                  <a:gd name="connsiteX3" fmla="*/ 2381 w 61912"/>
                  <a:gd name="connsiteY3" fmla="*/ 1309688 h 1326356"/>
                  <a:gd name="connsiteX4" fmla="*/ 0 w 61912"/>
                  <a:gd name="connsiteY4" fmla="*/ 0 h 1326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1326356">
                    <a:moveTo>
                      <a:pt x="0" y="0"/>
                    </a:moveTo>
                    <a:lnTo>
                      <a:pt x="61912" y="14288"/>
                    </a:lnTo>
                    <a:lnTo>
                      <a:pt x="61912" y="1326356"/>
                    </a:lnTo>
                    <a:lnTo>
                      <a:pt x="2381" y="1309688"/>
                    </a:lnTo>
                    <a:cubicBezTo>
                      <a:pt x="1587" y="873919"/>
                      <a:pt x="794" y="438150"/>
                      <a:pt x="0" y="0"/>
                    </a:cubicBezTo>
                    <a:close/>
                  </a:path>
                </a:pathLst>
              </a:custGeom>
              <a:gradFill flip="none" rotWithShape="1">
                <a:gsLst>
                  <a:gs pos="0">
                    <a:srgbClr val="698895"/>
                  </a:gs>
                  <a:gs pos="100000">
                    <a:srgbClr val="40606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a:extLst>
                  <a:ext uri="{FF2B5EF4-FFF2-40B4-BE49-F238E27FC236}">
                    <a16:creationId xmlns:a16="http://schemas.microsoft.com/office/drawing/2014/main" id="{0BDB0A5F-F0AC-113D-CB9B-4B255F205205}"/>
                  </a:ext>
                </a:extLst>
              </p:cNvPr>
              <p:cNvSpPr/>
              <p:nvPr/>
            </p:nvSpPr>
            <p:spPr>
              <a:xfrm>
                <a:off x="7480300" y="1651000"/>
                <a:ext cx="971550" cy="3270250"/>
              </a:xfrm>
              <a:custGeom>
                <a:avLst/>
                <a:gdLst>
                  <a:gd name="connsiteX0" fmla="*/ 0 w 971550"/>
                  <a:gd name="connsiteY0" fmla="*/ 0 h 3270250"/>
                  <a:gd name="connsiteX1" fmla="*/ 0 w 971550"/>
                  <a:gd name="connsiteY1" fmla="*/ 3270250 h 3270250"/>
                  <a:gd name="connsiteX2" fmla="*/ 971550 w 971550"/>
                  <a:gd name="connsiteY2" fmla="*/ 3130550 h 3270250"/>
                  <a:gd name="connsiteX3" fmla="*/ 971550 w 971550"/>
                  <a:gd name="connsiteY3" fmla="*/ 228600 h 3270250"/>
                  <a:gd name="connsiteX4" fmla="*/ 0 w 971550"/>
                  <a:gd name="connsiteY4" fmla="*/ 0 h 327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3270250">
                    <a:moveTo>
                      <a:pt x="0" y="0"/>
                    </a:moveTo>
                    <a:lnTo>
                      <a:pt x="0" y="3270250"/>
                    </a:lnTo>
                    <a:lnTo>
                      <a:pt x="971550" y="3130550"/>
                    </a:lnTo>
                    <a:lnTo>
                      <a:pt x="971550" y="228600"/>
                    </a:lnTo>
                    <a:lnTo>
                      <a:pt x="0" y="0"/>
                    </a:lnTo>
                    <a:close/>
                  </a:path>
                </a:pathLst>
              </a:custGeom>
              <a:gradFill>
                <a:gsLst>
                  <a:gs pos="0">
                    <a:schemeClr val="bg1">
                      <a:lumMod val="95000"/>
                    </a:schemeClr>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0B753F57-3FF0-829F-56F1-8C16EBCC1685}"/>
                  </a:ext>
                </a:extLst>
              </p:cNvPr>
              <p:cNvSpPr/>
              <p:nvPr/>
            </p:nvSpPr>
            <p:spPr>
              <a:xfrm>
                <a:off x="6724650" y="2917031"/>
                <a:ext cx="614363" cy="64294"/>
              </a:xfrm>
              <a:custGeom>
                <a:avLst/>
                <a:gdLst>
                  <a:gd name="connsiteX0" fmla="*/ 0 w 614363"/>
                  <a:gd name="connsiteY0" fmla="*/ 47625 h 64294"/>
                  <a:gd name="connsiteX1" fmla="*/ 138113 w 614363"/>
                  <a:gd name="connsiteY1" fmla="*/ 64294 h 64294"/>
                  <a:gd name="connsiteX2" fmla="*/ 614363 w 614363"/>
                  <a:gd name="connsiteY2" fmla="*/ 16669 h 64294"/>
                  <a:gd name="connsiteX3" fmla="*/ 561975 w 614363"/>
                  <a:gd name="connsiteY3" fmla="*/ 0 h 64294"/>
                  <a:gd name="connsiteX4" fmla="*/ 0 w 614363"/>
                  <a:gd name="connsiteY4" fmla="*/ 47625 h 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363" h="64294">
                    <a:moveTo>
                      <a:pt x="0" y="47625"/>
                    </a:moveTo>
                    <a:lnTo>
                      <a:pt x="138113" y="64294"/>
                    </a:lnTo>
                    <a:lnTo>
                      <a:pt x="614363" y="16669"/>
                    </a:lnTo>
                    <a:lnTo>
                      <a:pt x="561975" y="0"/>
                    </a:lnTo>
                    <a:lnTo>
                      <a:pt x="0" y="47625"/>
                    </a:lnTo>
                    <a:close/>
                  </a:path>
                </a:pathLst>
              </a:custGeom>
              <a:solidFill>
                <a:srgbClr val="32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TextBox 123">
              <a:extLst>
                <a:ext uri="{FF2B5EF4-FFF2-40B4-BE49-F238E27FC236}">
                  <a16:creationId xmlns:a16="http://schemas.microsoft.com/office/drawing/2014/main" id="{8FF4EB3E-B962-21BE-5831-9F0873AF6D91}"/>
                </a:ext>
              </a:extLst>
            </p:cNvPr>
            <p:cNvSpPr txBox="1"/>
            <p:nvPr/>
          </p:nvSpPr>
          <p:spPr>
            <a:xfrm>
              <a:off x="5581154" y="2513901"/>
              <a:ext cx="593432" cy="261610"/>
            </a:xfrm>
            <a:prstGeom prst="rect">
              <a:avLst/>
            </a:prstGeom>
            <a:noFill/>
            <a:scene3d>
              <a:camera prst="orthographicFront">
                <a:rot lat="21004459" lon="19499916" rev="21495943"/>
              </a:camera>
              <a:lightRig rig="threePt" dir="t"/>
            </a:scene3d>
          </p:spPr>
          <p:txBody>
            <a:bodyPr wrap="none" rtlCol="0" anchor="ctr">
              <a:spAutoFit/>
            </a:bodyPr>
            <a:lstStyle/>
            <a:p>
              <a:pPr algn="ctr"/>
              <a:r>
                <a:rPr lang="en-US" sz="1100" b="1" dirty="0">
                  <a:solidFill>
                    <a:srgbClr val="A0A0A0"/>
                  </a:solidFill>
                  <a:latin typeface="Arial" panose="020B0604020202020204" pitchFamily="34" charset="0"/>
                  <a:cs typeface="Arial" panose="020B0604020202020204" pitchFamily="34" charset="0"/>
                </a:rPr>
                <a:t>USP 2</a:t>
              </a:r>
            </a:p>
          </p:txBody>
        </p:sp>
        <p:sp>
          <p:nvSpPr>
            <p:cNvPr id="125" name="TextBox 124">
              <a:extLst>
                <a:ext uri="{FF2B5EF4-FFF2-40B4-BE49-F238E27FC236}">
                  <a16:creationId xmlns:a16="http://schemas.microsoft.com/office/drawing/2014/main" id="{D46F854B-8F0F-7F8A-66F8-4438C54FB420}"/>
                </a:ext>
              </a:extLst>
            </p:cNvPr>
            <p:cNvSpPr txBox="1"/>
            <p:nvPr/>
          </p:nvSpPr>
          <p:spPr>
            <a:xfrm>
              <a:off x="5602260" y="2774059"/>
              <a:ext cx="983079" cy="400110"/>
            </a:xfrm>
            <a:prstGeom prst="rect">
              <a:avLst/>
            </a:prstGeom>
            <a:noFill/>
            <a:scene3d>
              <a:camera prst="orthographicFront">
                <a:rot lat="21004458" lon="19499916" rev="21495943"/>
              </a:camera>
              <a:lightRig rig="threePt" dir="t"/>
            </a:scene3d>
          </p:spPr>
          <p:txBody>
            <a:bodyPr wrap="square" rtlCol="0" anchor="ctr">
              <a:spAutoFit/>
            </a:bodyPr>
            <a:lstStyle/>
            <a:p>
              <a:pPr>
                <a:lnSpc>
                  <a:spcPts val="1200"/>
                </a:lnSpc>
              </a:pPr>
              <a:r>
                <a:rPr lang="en-US" sz="1100" dirty="0">
                  <a:solidFill>
                    <a:srgbClr val="A0A0A0"/>
                  </a:solidFill>
                  <a:latin typeface="Arial" panose="020B0604020202020204" pitchFamily="34" charset="0"/>
                  <a:cs typeface="Arial" panose="020B0604020202020204" pitchFamily="34" charset="0"/>
                </a:rPr>
                <a:t>Making Furniture</a:t>
              </a:r>
            </a:p>
          </p:txBody>
        </p:sp>
        <p:sp>
          <p:nvSpPr>
            <p:cNvPr id="128" name="TextBox 127">
              <a:extLst>
                <a:ext uri="{FF2B5EF4-FFF2-40B4-BE49-F238E27FC236}">
                  <a16:creationId xmlns:a16="http://schemas.microsoft.com/office/drawing/2014/main" id="{F671348C-3E1A-FF42-410F-7B3FD017DB0B}"/>
                </a:ext>
              </a:extLst>
            </p:cNvPr>
            <p:cNvSpPr txBox="1"/>
            <p:nvPr/>
          </p:nvSpPr>
          <p:spPr>
            <a:xfrm>
              <a:off x="4806031" y="3392461"/>
              <a:ext cx="805236" cy="235449"/>
            </a:xfrm>
            <a:prstGeom prst="rect">
              <a:avLst/>
            </a:prstGeom>
            <a:noFill/>
            <a:scene3d>
              <a:camera prst="orthographicFront">
                <a:rot lat="21004594" lon="2106870" rev="21547166"/>
              </a:camera>
              <a:lightRig rig="threePt" dir="t"/>
            </a:scene3d>
          </p:spPr>
          <p:txBody>
            <a:bodyPr wrap="square" rtlCol="0" anchor="ctr">
              <a:spAutoFit/>
            </a:bodyPr>
            <a:lstStyle/>
            <a:p>
              <a:pPr algn="ctr">
                <a:lnSpc>
                  <a:spcPts val="1200"/>
                </a:lnSpc>
              </a:pPr>
              <a:r>
                <a:rPr lang="en-US" sz="950" dirty="0">
                  <a:solidFill>
                    <a:schemeClr val="bg1"/>
                  </a:solidFill>
                  <a:latin typeface="Arial" panose="020B0604020202020204" pitchFamily="34" charset="0"/>
                  <a:cs typeface="Arial" panose="020B0604020202020204" pitchFamily="34" charset="0"/>
                </a:rPr>
                <a:t>Level 1</a:t>
              </a:r>
            </a:p>
          </p:txBody>
        </p:sp>
        <p:sp>
          <p:nvSpPr>
            <p:cNvPr id="129" name="TextBox 128">
              <a:extLst>
                <a:ext uri="{FF2B5EF4-FFF2-40B4-BE49-F238E27FC236}">
                  <a16:creationId xmlns:a16="http://schemas.microsoft.com/office/drawing/2014/main" id="{2DFC5CD2-7903-568C-6011-47E3B32D7D52}"/>
                </a:ext>
              </a:extLst>
            </p:cNvPr>
            <p:cNvSpPr txBox="1"/>
            <p:nvPr/>
          </p:nvSpPr>
          <p:spPr>
            <a:xfrm>
              <a:off x="4640744" y="4107260"/>
              <a:ext cx="1025537" cy="246221"/>
            </a:xfrm>
            <a:prstGeom prst="rect">
              <a:avLst/>
            </a:prstGeom>
            <a:noFill/>
            <a:scene3d>
              <a:camera prst="orthographicFront">
                <a:rot lat="0" lon="1500000" rev="0"/>
              </a:camera>
              <a:lightRig rig="threePt" dir="t"/>
            </a:scene3d>
          </p:spPr>
          <p:txBody>
            <a:bodyPr wrap="square" rtlCol="0" anchor="ctr">
              <a:spAutoFit/>
            </a:bodyPr>
            <a:lstStyle/>
            <a:p>
              <a:pPr algn="ctr">
                <a:lnSpc>
                  <a:spcPts val="1200"/>
                </a:lnSpc>
              </a:pPr>
              <a:r>
                <a:rPr lang="en-US" sz="1100" dirty="0">
                  <a:solidFill>
                    <a:schemeClr val="bg1"/>
                  </a:solidFill>
                  <a:latin typeface="Arial" panose="020B0604020202020204" pitchFamily="34" charset="0"/>
                  <a:cs typeface="Arial" panose="020B0604020202020204" pitchFamily="34" charset="0"/>
                </a:rPr>
                <a:t>Level 2</a:t>
              </a:r>
            </a:p>
          </p:txBody>
        </p:sp>
        <p:sp>
          <p:nvSpPr>
            <p:cNvPr id="130" name="TextBox 129">
              <a:extLst>
                <a:ext uri="{FF2B5EF4-FFF2-40B4-BE49-F238E27FC236}">
                  <a16:creationId xmlns:a16="http://schemas.microsoft.com/office/drawing/2014/main" id="{2AA5AD83-3606-B065-E0D8-0A905C02B078}"/>
                </a:ext>
              </a:extLst>
            </p:cNvPr>
            <p:cNvSpPr txBox="1"/>
            <p:nvPr/>
          </p:nvSpPr>
          <p:spPr>
            <a:xfrm>
              <a:off x="4585269" y="4704374"/>
              <a:ext cx="1025537" cy="246221"/>
            </a:xfrm>
            <a:prstGeom prst="rect">
              <a:avLst/>
            </a:prstGeom>
            <a:noFill/>
            <a:scene3d>
              <a:camera prst="orthographicFront">
                <a:rot lat="300000" lon="1500000" rev="0"/>
              </a:camera>
              <a:lightRig rig="threePt" dir="t"/>
            </a:scene3d>
          </p:spPr>
          <p:txBody>
            <a:bodyPr wrap="square" rtlCol="0" anchor="ctr">
              <a:spAutoFit/>
            </a:bodyPr>
            <a:lstStyle/>
            <a:p>
              <a:pPr algn="ctr">
                <a:lnSpc>
                  <a:spcPts val="1200"/>
                </a:lnSpc>
              </a:pPr>
              <a:r>
                <a:rPr lang="en-US" sz="1200" dirty="0">
                  <a:solidFill>
                    <a:schemeClr val="tx1">
                      <a:lumMod val="50000"/>
                      <a:lumOff val="50000"/>
                    </a:schemeClr>
                  </a:solidFill>
                  <a:latin typeface="Arial" panose="020B0604020202020204" pitchFamily="34" charset="0"/>
                  <a:cs typeface="Arial" panose="020B0604020202020204" pitchFamily="34" charset="0"/>
                </a:rPr>
                <a:t>Level 3</a:t>
              </a:r>
            </a:p>
          </p:txBody>
        </p:sp>
        <p:sp>
          <p:nvSpPr>
            <p:cNvPr id="137" name="TextBox 136">
              <a:extLst>
                <a:ext uri="{FF2B5EF4-FFF2-40B4-BE49-F238E27FC236}">
                  <a16:creationId xmlns:a16="http://schemas.microsoft.com/office/drawing/2014/main" id="{6C083458-B71F-2B39-541A-CEF9988F9C85}"/>
                </a:ext>
              </a:extLst>
            </p:cNvPr>
            <p:cNvSpPr txBox="1"/>
            <p:nvPr/>
          </p:nvSpPr>
          <p:spPr>
            <a:xfrm>
              <a:off x="4167436" y="5279173"/>
              <a:ext cx="1025537" cy="246221"/>
            </a:xfrm>
            <a:prstGeom prst="rect">
              <a:avLst/>
            </a:prstGeom>
            <a:noFill/>
            <a:scene3d>
              <a:camera prst="orthographicFront">
                <a:rot lat="300000" lon="1500000" rev="0"/>
              </a:camera>
              <a:lightRig rig="threePt" dir="t"/>
            </a:scene3d>
          </p:spPr>
          <p:txBody>
            <a:bodyPr wrap="square" rtlCol="0" anchor="ctr">
              <a:spAutoFit/>
            </a:bodyPr>
            <a:lstStyle/>
            <a:p>
              <a:pPr algn="ctr">
                <a:lnSpc>
                  <a:spcPts val="1200"/>
                </a:lnSpc>
              </a:pPr>
              <a:r>
                <a:rPr lang="en-US" sz="1200" dirty="0">
                  <a:solidFill>
                    <a:schemeClr val="tx1">
                      <a:lumMod val="50000"/>
                      <a:lumOff val="50000"/>
                    </a:schemeClr>
                  </a:solidFill>
                  <a:latin typeface="Arial" panose="020B0604020202020204" pitchFamily="34" charset="0"/>
                  <a:cs typeface="Arial" panose="020B0604020202020204" pitchFamily="34" charset="0"/>
                </a:rPr>
                <a:t>Level 4</a:t>
              </a:r>
            </a:p>
          </p:txBody>
        </p:sp>
      </p:grpSp>
      <p:pic>
        <p:nvPicPr>
          <p:cNvPr id="3" name="Audio 2">
            <a:hlinkClick r:id="" action="ppaction://media"/>
            <a:extLst>
              <a:ext uri="{FF2B5EF4-FFF2-40B4-BE49-F238E27FC236}">
                <a16:creationId xmlns:a16="http://schemas.microsoft.com/office/drawing/2014/main" id="{A4212636-E0F1-FF62-84A1-D5537E6FB9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
        <p:nvSpPr>
          <p:cNvPr id="6" name="Title 1">
            <a:extLst>
              <a:ext uri="{FF2B5EF4-FFF2-40B4-BE49-F238E27FC236}">
                <a16:creationId xmlns:a16="http://schemas.microsoft.com/office/drawing/2014/main" id="{57D24D15-D524-CAA9-7C1C-716CEDC4B203}"/>
              </a:ext>
            </a:extLst>
          </p:cNvPr>
          <p:cNvSpPr txBox="1">
            <a:spLocks/>
          </p:cNvSpPr>
          <p:nvPr/>
        </p:nvSpPr>
        <p:spPr>
          <a:xfrm>
            <a:off x="599757" y="1239073"/>
            <a:ext cx="10969943" cy="102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“Exact height and weight furniture in under a week!”</a:t>
            </a:r>
            <a:endParaRPr lang="en-IN" sz="2000" b="1" dirty="0">
              <a:solidFill>
                <a:schemeClr val="tx1">
                  <a:lumMod val="75000"/>
                  <a:lumOff val="25000"/>
                </a:schemeClr>
              </a:solidFill>
            </a:endParaRPr>
          </a:p>
        </p:txBody>
      </p:sp>
      <p:grpSp>
        <p:nvGrpSpPr>
          <p:cNvPr id="5" name="Group 4">
            <a:extLst>
              <a:ext uri="{FF2B5EF4-FFF2-40B4-BE49-F238E27FC236}">
                <a16:creationId xmlns:a16="http://schemas.microsoft.com/office/drawing/2014/main" id="{F4A129C0-7B19-C002-91AE-CB7D042E7288}"/>
              </a:ext>
            </a:extLst>
          </p:cNvPr>
          <p:cNvGrpSpPr/>
          <p:nvPr/>
        </p:nvGrpSpPr>
        <p:grpSpPr>
          <a:xfrm>
            <a:off x="5514922" y="1858970"/>
            <a:ext cx="5235124" cy="4368129"/>
            <a:chOff x="5514922" y="1858970"/>
            <a:chExt cx="5235124" cy="4368129"/>
          </a:xfrm>
        </p:grpSpPr>
        <p:sp>
          <p:nvSpPr>
            <p:cNvPr id="86" name="Freeform 85">
              <a:extLst>
                <a:ext uri="{FF2B5EF4-FFF2-40B4-BE49-F238E27FC236}">
                  <a16:creationId xmlns:a16="http://schemas.microsoft.com/office/drawing/2014/main" id="{CE6CD932-F484-0AEC-1999-74842F089353}"/>
                </a:ext>
              </a:extLst>
            </p:cNvPr>
            <p:cNvSpPr/>
            <p:nvPr/>
          </p:nvSpPr>
          <p:spPr>
            <a:xfrm>
              <a:off x="5514922" y="5641529"/>
              <a:ext cx="3183348" cy="585570"/>
            </a:xfrm>
            <a:custGeom>
              <a:avLst/>
              <a:gdLst>
                <a:gd name="connsiteX0" fmla="*/ 0 w 2442950"/>
                <a:gd name="connsiteY0" fmla="*/ 573206 h 600502"/>
                <a:gd name="connsiteX1" fmla="*/ 2442950 w 2442950"/>
                <a:gd name="connsiteY1" fmla="*/ 600502 h 600502"/>
                <a:gd name="connsiteX2" fmla="*/ 928048 w 2442950"/>
                <a:gd name="connsiteY2" fmla="*/ 0 h 600502"/>
                <a:gd name="connsiteX3" fmla="*/ 0 w 2442950"/>
                <a:gd name="connsiteY3" fmla="*/ 573206 h 600502"/>
                <a:gd name="connsiteX0" fmla="*/ 0 w 2620371"/>
                <a:gd name="connsiteY0" fmla="*/ 573206 h 600502"/>
                <a:gd name="connsiteX1" fmla="*/ 2620371 w 2620371"/>
                <a:gd name="connsiteY1" fmla="*/ 600502 h 600502"/>
                <a:gd name="connsiteX2" fmla="*/ 928048 w 2620371"/>
                <a:gd name="connsiteY2" fmla="*/ 0 h 600502"/>
                <a:gd name="connsiteX3" fmla="*/ 0 w 2620371"/>
                <a:gd name="connsiteY3" fmla="*/ 573206 h 600502"/>
                <a:gd name="connsiteX0" fmla="*/ 0 w 2620371"/>
                <a:gd name="connsiteY0" fmla="*/ 573206 h 725051"/>
                <a:gd name="connsiteX1" fmla="*/ 2620371 w 2620371"/>
                <a:gd name="connsiteY1" fmla="*/ 600502 h 725051"/>
                <a:gd name="connsiteX2" fmla="*/ 928048 w 2620371"/>
                <a:gd name="connsiteY2" fmla="*/ 0 h 725051"/>
                <a:gd name="connsiteX3" fmla="*/ 0 w 2620371"/>
                <a:gd name="connsiteY3" fmla="*/ 573206 h 725051"/>
                <a:gd name="connsiteX0" fmla="*/ 0 w 2629983"/>
                <a:gd name="connsiteY0" fmla="*/ 573206 h 725051"/>
                <a:gd name="connsiteX1" fmla="*/ 2620371 w 2629983"/>
                <a:gd name="connsiteY1" fmla="*/ 600502 h 725051"/>
                <a:gd name="connsiteX2" fmla="*/ 928048 w 2629983"/>
                <a:gd name="connsiteY2" fmla="*/ 0 h 725051"/>
                <a:gd name="connsiteX3" fmla="*/ 0 w 2629983"/>
                <a:gd name="connsiteY3" fmla="*/ 573206 h 725051"/>
                <a:gd name="connsiteX0" fmla="*/ 0 w 2630689"/>
                <a:gd name="connsiteY0" fmla="*/ 573206 h 725051"/>
                <a:gd name="connsiteX1" fmla="*/ 2620371 w 2630689"/>
                <a:gd name="connsiteY1" fmla="*/ 600502 h 725051"/>
                <a:gd name="connsiteX2" fmla="*/ 928048 w 2630689"/>
                <a:gd name="connsiteY2" fmla="*/ 0 h 725051"/>
                <a:gd name="connsiteX3" fmla="*/ 0 w 2630689"/>
                <a:gd name="connsiteY3" fmla="*/ 573206 h 725051"/>
                <a:gd name="connsiteX0" fmla="*/ 0 w 2630689"/>
                <a:gd name="connsiteY0" fmla="*/ 573206 h 754762"/>
                <a:gd name="connsiteX1" fmla="*/ 2620371 w 2630689"/>
                <a:gd name="connsiteY1" fmla="*/ 600502 h 754762"/>
                <a:gd name="connsiteX2" fmla="*/ 928048 w 2630689"/>
                <a:gd name="connsiteY2" fmla="*/ 0 h 754762"/>
                <a:gd name="connsiteX3" fmla="*/ 0 w 2630689"/>
                <a:gd name="connsiteY3" fmla="*/ 573206 h 754762"/>
                <a:gd name="connsiteX0" fmla="*/ 0 w 2043835"/>
                <a:gd name="connsiteY0" fmla="*/ 0 h 1938717"/>
                <a:gd name="connsiteX1" fmla="*/ 2033517 w 2043835"/>
                <a:gd name="connsiteY1" fmla="*/ 1910687 h 1938717"/>
                <a:gd name="connsiteX2" fmla="*/ 341194 w 2043835"/>
                <a:gd name="connsiteY2" fmla="*/ 1310185 h 1938717"/>
                <a:gd name="connsiteX3" fmla="*/ 0 w 2043835"/>
                <a:gd name="connsiteY3" fmla="*/ 0 h 1938717"/>
                <a:gd name="connsiteX0" fmla="*/ 0 w 2330350"/>
                <a:gd name="connsiteY0" fmla="*/ 0 h 1938717"/>
                <a:gd name="connsiteX1" fmla="*/ 2033517 w 2330350"/>
                <a:gd name="connsiteY1" fmla="*/ 1910687 h 1938717"/>
                <a:gd name="connsiteX2" fmla="*/ 1992573 w 2330350"/>
                <a:gd name="connsiteY2" fmla="*/ 122830 h 1938717"/>
                <a:gd name="connsiteX3" fmla="*/ 0 w 2330350"/>
                <a:gd name="connsiteY3" fmla="*/ 0 h 1938717"/>
                <a:gd name="connsiteX0" fmla="*/ 1116705 w 3189411"/>
                <a:gd name="connsiteY0" fmla="*/ 0 h 679167"/>
                <a:gd name="connsiteX1" fmla="*/ 11237 w 3189411"/>
                <a:gd name="connsiteY1" fmla="*/ 614150 h 679167"/>
                <a:gd name="connsiteX2" fmla="*/ 3109278 w 3189411"/>
                <a:gd name="connsiteY2" fmla="*/ 122830 h 679167"/>
                <a:gd name="connsiteX3" fmla="*/ 1116705 w 3189411"/>
                <a:gd name="connsiteY3" fmla="*/ 0 h 679167"/>
                <a:gd name="connsiteX0" fmla="*/ 1116705 w 3194961"/>
                <a:gd name="connsiteY0" fmla="*/ 0 h 687286"/>
                <a:gd name="connsiteX1" fmla="*/ 11237 w 3194961"/>
                <a:gd name="connsiteY1" fmla="*/ 614150 h 687286"/>
                <a:gd name="connsiteX2" fmla="*/ 3109278 w 3194961"/>
                <a:gd name="connsiteY2" fmla="*/ 122830 h 687286"/>
                <a:gd name="connsiteX3" fmla="*/ 1116705 w 3194961"/>
                <a:gd name="connsiteY3" fmla="*/ 0 h 687286"/>
                <a:gd name="connsiteX0" fmla="*/ 1144995 w 3223251"/>
                <a:gd name="connsiteY0" fmla="*/ 0 h 687286"/>
                <a:gd name="connsiteX1" fmla="*/ 39527 w 3223251"/>
                <a:gd name="connsiteY1" fmla="*/ 614150 h 687286"/>
                <a:gd name="connsiteX2" fmla="*/ 3137568 w 3223251"/>
                <a:gd name="connsiteY2" fmla="*/ 122830 h 687286"/>
                <a:gd name="connsiteX3" fmla="*/ 1144995 w 3223251"/>
                <a:gd name="connsiteY3" fmla="*/ 0 h 687286"/>
                <a:gd name="connsiteX0" fmla="*/ 1171667 w 3249923"/>
                <a:gd name="connsiteY0" fmla="*/ 0 h 687286"/>
                <a:gd name="connsiteX1" fmla="*/ 66199 w 3249923"/>
                <a:gd name="connsiteY1" fmla="*/ 614150 h 687286"/>
                <a:gd name="connsiteX2" fmla="*/ 3164240 w 3249923"/>
                <a:gd name="connsiteY2" fmla="*/ 122830 h 687286"/>
                <a:gd name="connsiteX3" fmla="*/ 1171667 w 3249923"/>
                <a:gd name="connsiteY3" fmla="*/ 0 h 687286"/>
                <a:gd name="connsiteX0" fmla="*/ 1171667 w 3164240"/>
                <a:gd name="connsiteY0" fmla="*/ 0 h 713506"/>
                <a:gd name="connsiteX1" fmla="*/ 66199 w 3164240"/>
                <a:gd name="connsiteY1" fmla="*/ 614150 h 713506"/>
                <a:gd name="connsiteX2" fmla="*/ 3164240 w 3164240"/>
                <a:gd name="connsiteY2" fmla="*/ 122830 h 713506"/>
                <a:gd name="connsiteX3" fmla="*/ 1171667 w 3164240"/>
                <a:gd name="connsiteY3" fmla="*/ 0 h 713506"/>
                <a:gd name="connsiteX0" fmla="*/ 1171667 w 3164240"/>
                <a:gd name="connsiteY0" fmla="*/ 0 h 719069"/>
                <a:gd name="connsiteX1" fmla="*/ 66199 w 3164240"/>
                <a:gd name="connsiteY1" fmla="*/ 614150 h 719069"/>
                <a:gd name="connsiteX2" fmla="*/ 3164240 w 3164240"/>
                <a:gd name="connsiteY2" fmla="*/ 122830 h 719069"/>
                <a:gd name="connsiteX3" fmla="*/ 1171667 w 3164240"/>
                <a:gd name="connsiteY3" fmla="*/ 0 h 719069"/>
                <a:gd name="connsiteX0" fmla="*/ 1171667 w 3164240"/>
                <a:gd name="connsiteY0" fmla="*/ 0 h 684895"/>
                <a:gd name="connsiteX1" fmla="*/ 66199 w 3164240"/>
                <a:gd name="connsiteY1" fmla="*/ 614150 h 684895"/>
                <a:gd name="connsiteX2" fmla="*/ 3164240 w 3164240"/>
                <a:gd name="connsiteY2" fmla="*/ 122830 h 684895"/>
                <a:gd name="connsiteX3" fmla="*/ 1171667 w 3164240"/>
                <a:gd name="connsiteY3" fmla="*/ 0 h 684895"/>
                <a:gd name="connsiteX0" fmla="*/ 1132327 w 3124900"/>
                <a:gd name="connsiteY0" fmla="*/ 0 h 684895"/>
                <a:gd name="connsiteX1" fmla="*/ 26859 w 3124900"/>
                <a:gd name="connsiteY1" fmla="*/ 614150 h 684895"/>
                <a:gd name="connsiteX2" fmla="*/ 3124900 w 3124900"/>
                <a:gd name="connsiteY2" fmla="*/ 122830 h 684895"/>
                <a:gd name="connsiteX3" fmla="*/ 1132327 w 3124900"/>
                <a:gd name="connsiteY3" fmla="*/ 0 h 684895"/>
                <a:gd name="connsiteX0" fmla="*/ 1057977 w 3126750"/>
                <a:gd name="connsiteY0" fmla="*/ 0 h 722995"/>
                <a:gd name="connsiteX1" fmla="*/ 28709 w 3126750"/>
                <a:gd name="connsiteY1" fmla="*/ 652250 h 722995"/>
                <a:gd name="connsiteX2" fmla="*/ 3126750 w 3126750"/>
                <a:gd name="connsiteY2" fmla="*/ 160930 h 722995"/>
                <a:gd name="connsiteX3" fmla="*/ 1057977 w 3126750"/>
                <a:gd name="connsiteY3" fmla="*/ 0 h 722995"/>
                <a:gd name="connsiteX0" fmla="*/ 1057977 w 3183900"/>
                <a:gd name="connsiteY0" fmla="*/ 0 h 721711"/>
                <a:gd name="connsiteX1" fmla="*/ 28709 w 3183900"/>
                <a:gd name="connsiteY1" fmla="*/ 652250 h 721711"/>
                <a:gd name="connsiteX2" fmla="*/ 3183900 w 3183900"/>
                <a:gd name="connsiteY2" fmla="*/ 151405 h 721711"/>
                <a:gd name="connsiteX3" fmla="*/ 1057977 w 3183900"/>
                <a:gd name="connsiteY3" fmla="*/ 0 h 721711"/>
                <a:gd name="connsiteX0" fmla="*/ 1057977 w 3198187"/>
                <a:gd name="connsiteY0" fmla="*/ 0 h 722348"/>
                <a:gd name="connsiteX1" fmla="*/ 28709 w 3198187"/>
                <a:gd name="connsiteY1" fmla="*/ 652250 h 722348"/>
                <a:gd name="connsiteX2" fmla="*/ 3198187 w 3198187"/>
                <a:gd name="connsiteY2" fmla="*/ 156167 h 722348"/>
                <a:gd name="connsiteX3" fmla="*/ 1057977 w 3198187"/>
                <a:gd name="connsiteY3" fmla="*/ 0 h 722348"/>
                <a:gd name="connsiteX0" fmla="*/ 1061070 w 3201280"/>
                <a:gd name="connsiteY0" fmla="*/ 0 h 657907"/>
                <a:gd name="connsiteX1" fmla="*/ 28627 w 3201280"/>
                <a:gd name="connsiteY1" fmla="*/ 576050 h 657907"/>
                <a:gd name="connsiteX2" fmla="*/ 3201280 w 3201280"/>
                <a:gd name="connsiteY2" fmla="*/ 156167 h 657907"/>
                <a:gd name="connsiteX3" fmla="*/ 1061070 w 3201280"/>
                <a:gd name="connsiteY3" fmla="*/ 0 h 657907"/>
                <a:gd name="connsiteX0" fmla="*/ 1057978 w 3198188"/>
                <a:gd name="connsiteY0" fmla="*/ 0 h 626999"/>
                <a:gd name="connsiteX1" fmla="*/ 28710 w 3198188"/>
                <a:gd name="connsiteY1" fmla="*/ 537950 h 626999"/>
                <a:gd name="connsiteX2" fmla="*/ 3198188 w 3198188"/>
                <a:gd name="connsiteY2" fmla="*/ 156167 h 626999"/>
                <a:gd name="connsiteX3" fmla="*/ 1057978 w 3198188"/>
                <a:gd name="connsiteY3" fmla="*/ 0 h 626999"/>
                <a:gd name="connsiteX0" fmla="*/ 1043138 w 3183348"/>
                <a:gd name="connsiteY0" fmla="*/ 0 h 585570"/>
                <a:gd name="connsiteX1" fmla="*/ 29110 w 3183348"/>
                <a:gd name="connsiteY1" fmla="*/ 484610 h 585570"/>
                <a:gd name="connsiteX2" fmla="*/ 3183348 w 3183348"/>
                <a:gd name="connsiteY2" fmla="*/ 156167 h 585570"/>
                <a:gd name="connsiteX3" fmla="*/ 1043138 w 3183348"/>
                <a:gd name="connsiteY3" fmla="*/ 0 h 585570"/>
              </a:gdLst>
              <a:ahLst/>
              <a:cxnLst>
                <a:cxn ang="0">
                  <a:pos x="connsiteX0" y="connsiteY0"/>
                </a:cxn>
                <a:cxn ang="0">
                  <a:pos x="connsiteX1" y="connsiteY1"/>
                </a:cxn>
                <a:cxn ang="0">
                  <a:pos x="connsiteX2" y="connsiteY2"/>
                </a:cxn>
                <a:cxn ang="0">
                  <a:pos x="connsiteX3" y="connsiteY3"/>
                </a:cxn>
              </a:cxnLst>
              <a:rect l="l" t="t" r="r" b="b"/>
              <a:pathLst>
                <a:path w="3183348" h="585570">
                  <a:moveTo>
                    <a:pt x="1043138" y="0"/>
                  </a:moveTo>
                  <a:cubicBezTo>
                    <a:pt x="756536" y="104633"/>
                    <a:pt x="-175607" y="311738"/>
                    <a:pt x="29110" y="484610"/>
                  </a:cubicBezTo>
                  <a:cubicBezTo>
                    <a:pt x="297516" y="693876"/>
                    <a:pt x="2751169" y="574698"/>
                    <a:pt x="3183348" y="156167"/>
                  </a:cubicBezTo>
                  <a:lnTo>
                    <a:pt x="1043138" y="0"/>
                  </a:lnTo>
                  <a:close/>
                </a:path>
              </a:pathLst>
            </a:custGeom>
            <a:gradFill flip="none" rotWithShape="1">
              <a:gsLst>
                <a:gs pos="0">
                  <a:schemeClr val="bg1">
                    <a:alpha val="0"/>
                  </a:schemeClr>
                </a:gs>
                <a:gs pos="100000">
                  <a:srgbClr val="B3B8C9"/>
                </a:gs>
              </a:gsLst>
              <a:lin ang="16500000" scaled="0"/>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a:extLst>
                <a:ext uri="{FF2B5EF4-FFF2-40B4-BE49-F238E27FC236}">
                  <a16:creationId xmlns:a16="http://schemas.microsoft.com/office/drawing/2014/main" id="{9E903E68-6D83-5234-D5E3-8018FFB4C586}"/>
                </a:ext>
              </a:extLst>
            </p:cNvPr>
            <p:cNvSpPr/>
            <p:nvPr/>
          </p:nvSpPr>
          <p:spPr>
            <a:xfrm rot="21180000">
              <a:off x="8051347" y="5355671"/>
              <a:ext cx="2698699" cy="667908"/>
            </a:xfrm>
            <a:custGeom>
              <a:avLst/>
              <a:gdLst>
                <a:gd name="connsiteX0" fmla="*/ 0 w 2442950"/>
                <a:gd name="connsiteY0" fmla="*/ 573206 h 600502"/>
                <a:gd name="connsiteX1" fmla="*/ 2442950 w 2442950"/>
                <a:gd name="connsiteY1" fmla="*/ 600502 h 600502"/>
                <a:gd name="connsiteX2" fmla="*/ 928048 w 2442950"/>
                <a:gd name="connsiteY2" fmla="*/ 0 h 600502"/>
                <a:gd name="connsiteX3" fmla="*/ 0 w 2442950"/>
                <a:gd name="connsiteY3" fmla="*/ 573206 h 600502"/>
                <a:gd name="connsiteX0" fmla="*/ 0 w 2620371"/>
                <a:gd name="connsiteY0" fmla="*/ 573206 h 600502"/>
                <a:gd name="connsiteX1" fmla="*/ 2620371 w 2620371"/>
                <a:gd name="connsiteY1" fmla="*/ 600502 h 600502"/>
                <a:gd name="connsiteX2" fmla="*/ 928048 w 2620371"/>
                <a:gd name="connsiteY2" fmla="*/ 0 h 600502"/>
                <a:gd name="connsiteX3" fmla="*/ 0 w 2620371"/>
                <a:gd name="connsiteY3" fmla="*/ 573206 h 600502"/>
                <a:gd name="connsiteX0" fmla="*/ 0 w 2620371"/>
                <a:gd name="connsiteY0" fmla="*/ 573206 h 725051"/>
                <a:gd name="connsiteX1" fmla="*/ 2620371 w 2620371"/>
                <a:gd name="connsiteY1" fmla="*/ 600502 h 725051"/>
                <a:gd name="connsiteX2" fmla="*/ 928048 w 2620371"/>
                <a:gd name="connsiteY2" fmla="*/ 0 h 725051"/>
                <a:gd name="connsiteX3" fmla="*/ 0 w 2620371"/>
                <a:gd name="connsiteY3" fmla="*/ 573206 h 725051"/>
                <a:gd name="connsiteX0" fmla="*/ 0 w 2629983"/>
                <a:gd name="connsiteY0" fmla="*/ 573206 h 725051"/>
                <a:gd name="connsiteX1" fmla="*/ 2620371 w 2629983"/>
                <a:gd name="connsiteY1" fmla="*/ 600502 h 725051"/>
                <a:gd name="connsiteX2" fmla="*/ 928048 w 2629983"/>
                <a:gd name="connsiteY2" fmla="*/ 0 h 725051"/>
                <a:gd name="connsiteX3" fmla="*/ 0 w 2629983"/>
                <a:gd name="connsiteY3" fmla="*/ 573206 h 725051"/>
                <a:gd name="connsiteX0" fmla="*/ 0 w 2630689"/>
                <a:gd name="connsiteY0" fmla="*/ 573206 h 725051"/>
                <a:gd name="connsiteX1" fmla="*/ 2620371 w 2630689"/>
                <a:gd name="connsiteY1" fmla="*/ 600502 h 725051"/>
                <a:gd name="connsiteX2" fmla="*/ 928048 w 2630689"/>
                <a:gd name="connsiteY2" fmla="*/ 0 h 725051"/>
                <a:gd name="connsiteX3" fmla="*/ 0 w 2630689"/>
                <a:gd name="connsiteY3" fmla="*/ 573206 h 725051"/>
                <a:gd name="connsiteX0" fmla="*/ 0 w 2630689"/>
                <a:gd name="connsiteY0" fmla="*/ 573206 h 754762"/>
                <a:gd name="connsiteX1" fmla="*/ 2620371 w 2630689"/>
                <a:gd name="connsiteY1" fmla="*/ 600502 h 754762"/>
                <a:gd name="connsiteX2" fmla="*/ 928048 w 2630689"/>
                <a:gd name="connsiteY2" fmla="*/ 0 h 754762"/>
                <a:gd name="connsiteX3" fmla="*/ 0 w 2630689"/>
                <a:gd name="connsiteY3" fmla="*/ 573206 h 754762"/>
                <a:gd name="connsiteX0" fmla="*/ 0 w 2632438"/>
                <a:gd name="connsiteY0" fmla="*/ 453936 h 635492"/>
                <a:gd name="connsiteX1" fmla="*/ 2620371 w 2632438"/>
                <a:gd name="connsiteY1" fmla="*/ 481232 h 635492"/>
                <a:gd name="connsiteX2" fmla="*/ 1113579 w 2632438"/>
                <a:gd name="connsiteY2" fmla="*/ 0 h 635492"/>
                <a:gd name="connsiteX3" fmla="*/ 0 w 2632438"/>
                <a:gd name="connsiteY3" fmla="*/ 453936 h 635492"/>
                <a:gd name="connsiteX0" fmla="*/ 0 w 2698699"/>
                <a:gd name="connsiteY0" fmla="*/ 400927 h 619293"/>
                <a:gd name="connsiteX1" fmla="*/ 2686632 w 2698699"/>
                <a:gd name="connsiteY1" fmla="*/ 481232 h 619293"/>
                <a:gd name="connsiteX2" fmla="*/ 1179840 w 2698699"/>
                <a:gd name="connsiteY2" fmla="*/ 0 h 619293"/>
                <a:gd name="connsiteX3" fmla="*/ 0 w 2698699"/>
                <a:gd name="connsiteY3" fmla="*/ 400927 h 619293"/>
              </a:gdLst>
              <a:ahLst/>
              <a:cxnLst>
                <a:cxn ang="0">
                  <a:pos x="connsiteX0" y="connsiteY0"/>
                </a:cxn>
                <a:cxn ang="0">
                  <a:pos x="connsiteX1" y="connsiteY1"/>
                </a:cxn>
                <a:cxn ang="0">
                  <a:pos x="connsiteX2" y="connsiteY2"/>
                </a:cxn>
                <a:cxn ang="0">
                  <a:pos x="connsiteX3" y="connsiteY3"/>
                </a:cxn>
              </a:cxnLst>
              <a:rect l="l" t="t" r="r" b="b"/>
              <a:pathLst>
                <a:path w="2698699" h="619293">
                  <a:moveTo>
                    <a:pt x="0" y="400927"/>
                  </a:moveTo>
                  <a:cubicBezTo>
                    <a:pt x="709684" y="532855"/>
                    <a:pt x="2509211" y="772384"/>
                    <a:pt x="2686632" y="481232"/>
                  </a:cubicBezTo>
                  <a:cubicBezTo>
                    <a:pt x="2818560" y="253770"/>
                    <a:pt x="1839482" y="118280"/>
                    <a:pt x="1179840" y="0"/>
                  </a:cubicBezTo>
                  <a:lnTo>
                    <a:pt x="0" y="400927"/>
                  </a:lnTo>
                  <a:close/>
                </a:path>
              </a:pathLst>
            </a:custGeom>
            <a:gradFill>
              <a:gsLst>
                <a:gs pos="0">
                  <a:schemeClr val="bg1">
                    <a:alpha val="0"/>
                  </a:schemeClr>
                </a:gs>
                <a:gs pos="90000">
                  <a:srgbClr val="BABBC0"/>
                </a:gs>
              </a:gsLst>
              <a:lin ang="78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4C14591F-FBBF-38D7-5704-22BC804AE43F}"/>
                </a:ext>
              </a:extLst>
            </p:cNvPr>
            <p:cNvGrpSpPr/>
            <p:nvPr/>
          </p:nvGrpSpPr>
          <p:grpSpPr>
            <a:xfrm>
              <a:off x="6537266" y="1858970"/>
              <a:ext cx="2679100" cy="4006480"/>
              <a:chOff x="8316060" y="1126873"/>
              <a:chExt cx="2679100" cy="4006480"/>
            </a:xfrm>
            <a:effectLst>
              <a:outerShdw blurRad="25400" dist="114300" dir="5400000" sx="98000" sy="98000" algn="t" rotWithShape="0">
                <a:prstClr val="black">
                  <a:alpha val="30000"/>
                </a:prstClr>
              </a:outerShdw>
            </a:effectLst>
          </p:grpSpPr>
          <p:sp>
            <p:nvSpPr>
              <p:cNvPr id="110" name="Freeform 109">
                <a:extLst>
                  <a:ext uri="{FF2B5EF4-FFF2-40B4-BE49-F238E27FC236}">
                    <a16:creationId xmlns:a16="http://schemas.microsoft.com/office/drawing/2014/main" id="{C353C83E-B50D-F97E-CA1F-AA57A4A5445A}"/>
                  </a:ext>
                </a:extLst>
              </p:cNvPr>
              <p:cNvSpPr/>
              <p:nvPr/>
            </p:nvSpPr>
            <p:spPr>
              <a:xfrm>
                <a:off x="8316060" y="1218531"/>
                <a:ext cx="1884698" cy="3911208"/>
              </a:xfrm>
              <a:custGeom>
                <a:avLst/>
                <a:gdLst>
                  <a:gd name="connsiteX0" fmla="*/ 0 w 2184400"/>
                  <a:gd name="connsiteY0" fmla="*/ 330200 h 2609850"/>
                  <a:gd name="connsiteX1" fmla="*/ 2184400 w 2184400"/>
                  <a:gd name="connsiteY1" fmla="*/ 0 h 2609850"/>
                  <a:gd name="connsiteX2" fmla="*/ 2171700 w 2184400"/>
                  <a:gd name="connsiteY2" fmla="*/ 2343150 h 2609850"/>
                  <a:gd name="connsiteX3" fmla="*/ 12700 w 2184400"/>
                  <a:gd name="connsiteY3" fmla="*/ 2609850 h 2609850"/>
                  <a:gd name="connsiteX4" fmla="*/ 0 w 2184400"/>
                  <a:gd name="connsiteY4" fmla="*/ 330200 h 2609850"/>
                  <a:gd name="connsiteX0" fmla="*/ 0 w 2184400"/>
                  <a:gd name="connsiteY0" fmla="*/ 330200 h 4348162"/>
                  <a:gd name="connsiteX1" fmla="*/ 2184400 w 2184400"/>
                  <a:gd name="connsiteY1" fmla="*/ 0 h 4348162"/>
                  <a:gd name="connsiteX2" fmla="*/ 2171700 w 2184400"/>
                  <a:gd name="connsiteY2" fmla="*/ 2343150 h 4348162"/>
                  <a:gd name="connsiteX3" fmla="*/ 3175 w 2184400"/>
                  <a:gd name="connsiteY3" fmla="*/ 4348162 h 4348162"/>
                  <a:gd name="connsiteX4" fmla="*/ 0 w 2184400"/>
                  <a:gd name="connsiteY4" fmla="*/ 330200 h 4348162"/>
                  <a:gd name="connsiteX0" fmla="*/ 0 w 2196115"/>
                  <a:gd name="connsiteY0" fmla="*/ 330200 h 4538662"/>
                  <a:gd name="connsiteX1" fmla="*/ 2184400 w 2196115"/>
                  <a:gd name="connsiteY1" fmla="*/ 0 h 4538662"/>
                  <a:gd name="connsiteX2" fmla="*/ 2195512 w 2196115"/>
                  <a:gd name="connsiteY2" fmla="*/ 4538662 h 4538662"/>
                  <a:gd name="connsiteX3" fmla="*/ 3175 w 2196115"/>
                  <a:gd name="connsiteY3" fmla="*/ 4348162 h 4538662"/>
                  <a:gd name="connsiteX4" fmla="*/ 0 w 2196115"/>
                  <a:gd name="connsiteY4" fmla="*/ 330200 h 4538662"/>
                  <a:gd name="connsiteX0" fmla="*/ 0 w 2191519"/>
                  <a:gd name="connsiteY0" fmla="*/ 330200 h 4538662"/>
                  <a:gd name="connsiteX1" fmla="*/ 2184400 w 2191519"/>
                  <a:gd name="connsiteY1" fmla="*/ 0 h 4538662"/>
                  <a:gd name="connsiteX2" fmla="*/ 2190750 w 2191519"/>
                  <a:gd name="connsiteY2" fmla="*/ 4538662 h 4538662"/>
                  <a:gd name="connsiteX3" fmla="*/ 3175 w 2191519"/>
                  <a:gd name="connsiteY3" fmla="*/ 4348162 h 4538662"/>
                  <a:gd name="connsiteX4" fmla="*/ 0 w 2191519"/>
                  <a:gd name="connsiteY4" fmla="*/ 330200 h 4538662"/>
                  <a:gd name="connsiteX0" fmla="*/ 0 w 2187050"/>
                  <a:gd name="connsiteY0" fmla="*/ 330200 h 4538662"/>
                  <a:gd name="connsiteX1" fmla="*/ 2184400 w 2187050"/>
                  <a:gd name="connsiteY1" fmla="*/ 0 h 4538662"/>
                  <a:gd name="connsiteX2" fmla="*/ 2185987 w 2187050"/>
                  <a:gd name="connsiteY2" fmla="*/ 4538662 h 4538662"/>
                  <a:gd name="connsiteX3" fmla="*/ 3175 w 2187050"/>
                  <a:gd name="connsiteY3" fmla="*/ 4348162 h 4538662"/>
                  <a:gd name="connsiteX4" fmla="*/ 0 w 2187050"/>
                  <a:gd name="connsiteY4" fmla="*/ 330200 h 453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050" h="4538662">
                    <a:moveTo>
                      <a:pt x="0" y="330200"/>
                    </a:moveTo>
                    <a:lnTo>
                      <a:pt x="2184400" y="0"/>
                    </a:lnTo>
                    <a:cubicBezTo>
                      <a:pt x="2180167" y="781050"/>
                      <a:pt x="2190220" y="3757612"/>
                      <a:pt x="2185987" y="4538662"/>
                    </a:cubicBezTo>
                    <a:lnTo>
                      <a:pt x="3175" y="4348162"/>
                    </a:lnTo>
                    <a:cubicBezTo>
                      <a:pt x="-1058" y="3588279"/>
                      <a:pt x="4233" y="1090083"/>
                      <a:pt x="0" y="330200"/>
                    </a:cubicBezTo>
                    <a:close/>
                  </a:path>
                </a:pathLst>
              </a:cu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110">
                <a:extLst>
                  <a:ext uri="{FF2B5EF4-FFF2-40B4-BE49-F238E27FC236}">
                    <a16:creationId xmlns:a16="http://schemas.microsoft.com/office/drawing/2014/main" id="{B0599663-094E-1977-1A98-9CD44AF9318D}"/>
                  </a:ext>
                </a:extLst>
              </p:cNvPr>
              <p:cNvSpPr/>
              <p:nvPr/>
            </p:nvSpPr>
            <p:spPr>
              <a:xfrm>
                <a:off x="8608385" y="1183671"/>
                <a:ext cx="1542411" cy="3132088"/>
              </a:xfrm>
              <a:custGeom>
                <a:avLst/>
                <a:gdLst>
                  <a:gd name="connsiteX0" fmla="*/ 0 w 1796995"/>
                  <a:gd name="connsiteY0" fmla="*/ 286247 h 3641697"/>
                  <a:gd name="connsiteX1" fmla="*/ 0 w 1796995"/>
                  <a:gd name="connsiteY1" fmla="*/ 3570135 h 3641697"/>
                  <a:gd name="connsiteX2" fmla="*/ 1796995 w 1796995"/>
                  <a:gd name="connsiteY2" fmla="*/ 3641697 h 3641697"/>
                  <a:gd name="connsiteX3" fmla="*/ 1796995 w 1796995"/>
                  <a:gd name="connsiteY3" fmla="*/ 0 h 3641697"/>
                  <a:gd name="connsiteX4" fmla="*/ 0 w 1796995"/>
                  <a:gd name="connsiteY4" fmla="*/ 286247 h 3641697"/>
                  <a:gd name="connsiteX0" fmla="*/ 57150 w 1796995"/>
                  <a:gd name="connsiteY0" fmla="*/ 343397 h 3641697"/>
                  <a:gd name="connsiteX1" fmla="*/ 0 w 1796995"/>
                  <a:gd name="connsiteY1" fmla="*/ 3570135 h 3641697"/>
                  <a:gd name="connsiteX2" fmla="*/ 1796995 w 1796995"/>
                  <a:gd name="connsiteY2" fmla="*/ 3641697 h 3641697"/>
                  <a:gd name="connsiteX3" fmla="*/ 1796995 w 1796995"/>
                  <a:gd name="connsiteY3" fmla="*/ 0 h 3641697"/>
                  <a:gd name="connsiteX4" fmla="*/ 57150 w 1796995"/>
                  <a:gd name="connsiteY4" fmla="*/ 343397 h 3641697"/>
                  <a:gd name="connsiteX0" fmla="*/ 7143 w 1796995"/>
                  <a:gd name="connsiteY0" fmla="*/ 288628 h 3641697"/>
                  <a:gd name="connsiteX1" fmla="*/ 0 w 1796995"/>
                  <a:gd name="connsiteY1" fmla="*/ 3570135 h 3641697"/>
                  <a:gd name="connsiteX2" fmla="*/ 1796995 w 1796995"/>
                  <a:gd name="connsiteY2" fmla="*/ 3641697 h 3641697"/>
                  <a:gd name="connsiteX3" fmla="*/ 1796995 w 1796995"/>
                  <a:gd name="connsiteY3" fmla="*/ 0 h 3641697"/>
                  <a:gd name="connsiteX4" fmla="*/ 7143 w 1796995"/>
                  <a:gd name="connsiteY4" fmla="*/ 288628 h 3641697"/>
                  <a:gd name="connsiteX0" fmla="*/ 7143 w 1796995"/>
                  <a:gd name="connsiteY0" fmla="*/ 281484 h 3634553"/>
                  <a:gd name="connsiteX1" fmla="*/ 0 w 1796995"/>
                  <a:gd name="connsiteY1" fmla="*/ 3562991 h 3634553"/>
                  <a:gd name="connsiteX2" fmla="*/ 1796995 w 1796995"/>
                  <a:gd name="connsiteY2" fmla="*/ 3634553 h 3634553"/>
                  <a:gd name="connsiteX3" fmla="*/ 1796995 w 1796995"/>
                  <a:gd name="connsiteY3" fmla="*/ 0 h 3634553"/>
                  <a:gd name="connsiteX4" fmla="*/ 7143 w 1796995"/>
                  <a:gd name="connsiteY4" fmla="*/ 281484 h 3634553"/>
                  <a:gd name="connsiteX0" fmla="*/ 0 w 1789852"/>
                  <a:gd name="connsiteY0" fmla="*/ 281484 h 3634553"/>
                  <a:gd name="connsiteX1" fmla="*/ 295276 w 1789852"/>
                  <a:gd name="connsiteY1" fmla="*/ 3365347 h 3634553"/>
                  <a:gd name="connsiteX2" fmla="*/ 1789852 w 1789852"/>
                  <a:gd name="connsiteY2" fmla="*/ 3634553 h 3634553"/>
                  <a:gd name="connsiteX3" fmla="*/ 1789852 w 1789852"/>
                  <a:gd name="connsiteY3" fmla="*/ 0 h 3634553"/>
                  <a:gd name="connsiteX4" fmla="*/ 0 w 1789852"/>
                  <a:gd name="connsiteY4" fmla="*/ 281484 h 3634553"/>
                  <a:gd name="connsiteX0" fmla="*/ 0 w 1789852"/>
                  <a:gd name="connsiteY0" fmla="*/ 281484 h 3634553"/>
                  <a:gd name="connsiteX1" fmla="*/ 2382 w 1789852"/>
                  <a:gd name="connsiteY1" fmla="*/ 3570134 h 3634553"/>
                  <a:gd name="connsiteX2" fmla="*/ 1789852 w 1789852"/>
                  <a:gd name="connsiteY2" fmla="*/ 3634553 h 3634553"/>
                  <a:gd name="connsiteX3" fmla="*/ 1789852 w 1789852"/>
                  <a:gd name="connsiteY3" fmla="*/ 0 h 3634553"/>
                  <a:gd name="connsiteX4" fmla="*/ 0 w 1789852"/>
                  <a:gd name="connsiteY4" fmla="*/ 281484 h 3634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852" h="3634553">
                    <a:moveTo>
                      <a:pt x="0" y="281484"/>
                    </a:moveTo>
                    <a:lnTo>
                      <a:pt x="2382" y="3570134"/>
                    </a:lnTo>
                    <a:lnTo>
                      <a:pt x="1789852" y="3634553"/>
                    </a:lnTo>
                    <a:lnTo>
                      <a:pt x="1789852" y="0"/>
                    </a:lnTo>
                    <a:lnTo>
                      <a:pt x="0" y="281484"/>
                    </a:lnTo>
                    <a:close/>
                  </a:path>
                </a:pathLst>
              </a:custGeom>
              <a:solidFill>
                <a:srgbClr val="B1EBF6"/>
              </a:solidFill>
              <a:ln>
                <a:noFill/>
              </a:ln>
              <a:effectLst>
                <a:outerShdw blurRad="317500" dist="139700" dir="36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a:extLst>
                  <a:ext uri="{FF2B5EF4-FFF2-40B4-BE49-F238E27FC236}">
                    <a16:creationId xmlns:a16="http://schemas.microsoft.com/office/drawing/2014/main" id="{1B392002-1E60-06C8-975B-AC239875F444}"/>
                  </a:ext>
                </a:extLst>
              </p:cNvPr>
              <p:cNvSpPr/>
              <p:nvPr/>
            </p:nvSpPr>
            <p:spPr>
              <a:xfrm>
                <a:off x="8898295" y="1157243"/>
                <a:ext cx="1201680" cy="2396795"/>
              </a:xfrm>
              <a:custGeom>
                <a:avLst/>
                <a:gdLst>
                  <a:gd name="connsiteX0" fmla="*/ 0 w 1394460"/>
                  <a:gd name="connsiteY0" fmla="*/ 220980 h 2781300"/>
                  <a:gd name="connsiteX1" fmla="*/ 0 w 1394460"/>
                  <a:gd name="connsiteY1" fmla="*/ 2781300 h 2781300"/>
                  <a:gd name="connsiteX2" fmla="*/ 1394460 w 1394460"/>
                  <a:gd name="connsiteY2" fmla="*/ 2758440 h 2781300"/>
                  <a:gd name="connsiteX3" fmla="*/ 1394460 w 1394460"/>
                  <a:gd name="connsiteY3" fmla="*/ 0 h 2781300"/>
                  <a:gd name="connsiteX4" fmla="*/ 0 w 1394460"/>
                  <a:gd name="connsiteY4" fmla="*/ 220980 h 27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460" h="2781300">
                    <a:moveTo>
                      <a:pt x="0" y="220980"/>
                    </a:moveTo>
                    <a:lnTo>
                      <a:pt x="0" y="2781300"/>
                    </a:lnTo>
                    <a:lnTo>
                      <a:pt x="1394460" y="2758440"/>
                    </a:lnTo>
                    <a:lnTo>
                      <a:pt x="1394460" y="0"/>
                    </a:lnTo>
                    <a:lnTo>
                      <a:pt x="0" y="220980"/>
                    </a:lnTo>
                    <a:close/>
                  </a:path>
                </a:pathLst>
              </a:custGeom>
              <a:solidFill>
                <a:srgbClr val="00C9ED"/>
              </a:solidFill>
              <a:ln>
                <a:noFill/>
              </a:ln>
              <a:effectLst>
                <a:outerShdw blurRad="317500" dist="139700" dir="36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a:extLst>
                  <a:ext uri="{FF2B5EF4-FFF2-40B4-BE49-F238E27FC236}">
                    <a16:creationId xmlns:a16="http://schemas.microsoft.com/office/drawing/2014/main" id="{EC3CB993-838C-F20C-7041-D60927232036}"/>
                  </a:ext>
                </a:extLst>
              </p:cNvPr>
              <p:cNvSpPr/>
              <p:nvPr/>
            </p:nvSpPr>
            <p:spPr>
              <a:xfrm>
                <a:off x="9224434" y="1130977"/>
                <a:ext cx="820820" cy="1647112"/>
              </a:xfrm>
              <a:custGeom>
                <a:avLst/>
                <a:gdLst>
                  <a:gd name="connsiteX0" fmla="*/ 0 w 952500"/>
                  <a:gd name="connsiteY0" fmla="*/ 146050 h 1911350"/>
                  <a:gd name="connsiteX1" fmla="*/ 952500 w 952500"/>
                  <a:gd name="connsiteY1" fmla="*/ 0 h 1911350"/>
                  <a:gd name="connsiteX2" fmla="*/ 952500 w 952500"/>
                  <a:gd name="connsiteY2" fmla="*/ 1854200 h 1911350"/>
                  <a:gd name="connsiteX3" fmla="*/ 0 w 952500"/>
                  <a:gd name="connsiteY3" fmla="*/ 1911350 h 1911350"/>
                  <a:gd name="connsiteX4" fmla="*/ 0 w 952500"/>
                  <a:gd name="connsiteY4" fmla="*/ 146050 h 191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0" h="1911350">
                    <a:moveTo>
                      <a:pt x="0" y="146050"/>
                    </a:moveTo>
                    <a:lnTo>
                      <a:pt x="952500" y="0"/>
                    </a:lnTo>
                    <a:lnTo>
                      <a:pt x="952500" y="1854200"/>
                    </a:lnTo>
                    <a:lnTo>
                      <a:pt x="0" y="1911350"/>
                    </a:lnTo>
                    <a:lnTo>
                      <a:pt x="0" y="146050"/>
                    </a:lnTo>
                    <a:close/>
                  </a:path>
                </a:pathLst>
              </a:custGeom>
              <a:solidFill>
                <a:srgbClr val="0199E2"/>
              </a:solidFill>
              <a:ln>
                <a:noFill/>
              </a:ln>
              <a:effectLst>
                <a:outerShdw blurRad="317500" dist="139700" dir="3600000" sx="104000" sy="104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37">
                <a:extLst>
                  <a:ext uri="{FF2B5EF4-FFF2-40B4-BE49-F238E27FC236}">
                    <a16:creationId xmlns:a16="http://schemas.microsoft.com/office/drawing/2014/main" id="{D5E904D0-336D-EE8D-1199-5F13C13AE2E4}"/>
                  </a:ext>
                </a:extLst>
              </p:cNvPr>
              <p:cNvSpPr/>
              <p:nvPr/>
            </p:nvSpPr>
            <p:spPr>
              <a:xfrm>
                <a:off x="9224541" y="2728821"/>
                <a:ext cx="866764" cy="53684"/>
              </a:xfrm>
              <a:custGeom>
                <a:avLst/>
                <a:gdLst>
                  <a:gd name="connsiteX0" fmla="*/ 0 w 377165"/>
                  <a:gd name="connsiteY0" fmla="*/ 0 h 64677"/>
                  <a:gd name="connsiteX1" fmla="*/ 377165 w 377165"/>
                  <a:gd name="connsiteY1" fmla="*/ 0 h 64677"/>
                  <a:gd name="connsiteX2" fmla="*/ 377165 w 377165"/>
                  <a:gd name="connsiteY2" fmla="*/ 64677 h 64677"/>
                  <a:gd name="connsiteX3" fmla="*/ 0 w 377165"/>
                  <a:gd name="connsiteY3" fmla="*/ 64677 h 64677"/>
                  <a:gd name="connsiteX4" fmla="*/ 0 w 377165"/>
                  <a:gd name="connsiteY4" fmla="*/ 0 h 64677"/>
                  <a:gd name="connsiteX0" fmla="*/ 0 w 508134"/>
                  <a:gd name="connsiteY0" fmla="*/ 80963 h 145640"/>
                  <a:gd name="connsiteX1" fmla="*/ 508134 w 508134"/>
                  <a:gd name="connsiteY1" fmla="*/ 0 h 145640"/>
                  <a:gd name="connsiteX2" fmla="*/ 377165 w 508134"/>
                  <a:gd name="connsiteY2" fmla="*/ 145640 h 145640"/>
                  <a:gd name="connsiteX3" fmla="*/ 0 w 508134"/>
                  <a:gd name="connsiteY3" fmla="*/ 145640 h 145640"/>
                  <a:gd name="connsiteX4" fmla="*/ 0 w 508134"/>
                  <a:gd name="connsiteY4" fmla="*/ 80963 h 145640"/>
                  <a:gd name="connsiteX0" fmla="*/ 0 w 562902"/>
                  <a:gd name="connsiteY0" fmla="*/ 80963 h 145640"/>
                  <a:gd name="connsiteX1" fmla="*/ 508134 w 562902"/>
                  <a:gd name="connsiteY1" fmla="*/ 0 h 145640"/>
                  <a:gd name="connsiteX2" fmla="*/ 562902 w 562902"/>
                  <a:gd name="connsiteY2" fmla="*/ 9908 h 145640"/>
                  <a:gd name="connsiteX3" fmla="*/ 0 w 562902"/>
                  <a:gd name="connsiteY3" fmla="*/ 145640 h 145640"/>
                  <a:gd name="connsiteX4" fmla="*/ 0 w 562902"/>
                  <a:gd name="connsiteY4" fmla="*/ 80963 h 145640"/>
                  <a:gd name="connsiteX0" fmla="*/ 0 w 1005814"/>
                  <a:gd name="connsiteY0" fmla="*/ 52388 h 145640"/>
                  <a:gd name="connsiteX1" fmla="*/ 951046 w 1005814"/>
                  <a:gd name="connsiteY1" fmla="*/ 0 h 145640"/>
                  <a:gd name="connsiteX2" fmla="*/ 1005814 w 1005814"/>
                  <a:gd name="connsiteY2" fmla="*/ 9908 h 145640"/>
                  <a:gd name="connsiteX3" fmla="*/ 442912 w 1005814"/>
                  <a:gd name="connsiteY3" fmla="*/ 145640 h 145640"/>
                  <a:gd name="connsiteX4" fmla="*/ 0 w 1005814"/>
                  <a:gd name="connsiteY4" fmla="*/ 52388 h 145640"/>
                  <a:gd name="connsiteX0" fmla="*/ 0 w 1005814"/>
                  <a:gd name="connsiteY0" fmla="*/ 52388 h 59915"/>
                  <a:gd name="connsiteX1" fmla="*/ 951046 w 1005814"/>
                  <a:gd name="connsiteY1" fmla="*/ 0 h 59915"/>
                  <a:gd name="connsiteX2" fmla="*/ 1005814 w 1005814"/>
                  <a:gd name="connsiteY2" fmla="*/ 9908 h 59915"/>
                  <a:gd name="connsiteX3" fmla="*/ 45244 w 1005814"/>
                  <a:gd name="connsiteY3" fmla="*/ 59915 h 59915"/>
                  <a:gd name="connsiteX4" fmla="*/ 0 w 1005814"/>
                  <a:gd name="connsiteY4" fmla="*/ 52388 h 59915"/>
                  <a:gd name="connsiteX0" fmla="*/ 0 w 1005814"/>
                  <a:gd name="connsiteY0" fmla="*/ 52388 h 62296"/>
                  <a:gd name="connsiteX1" fmla="*/ 951046 w 1005814"/>
                  <a:gd name="connsiteY1" fmla="*/ 0 h 62296"/>
                  <a:gd name="connsiteX2" fmla="*/ 1005814 w 1005814"/>
                  <a:gd name="connsiteY2" fmla="*/ 9908 h 62296"/>
                  <a:gd name="connsiteX3" fmla="*/ 50006 w 1005814"/>
                  <a:gd name="connsiteY3" fmla="*/ 62296 h 62296"/>
                  <a:gd name="connsiteX4" fmla="*/ 0 w 1005814"/>
                  <a:gd name="connsiteY4" fmla="*/ 52388 h 6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14" h="62296">
                    <a:moveTo>
                      <a:pt x="0" y="52388"/>
                    </a:moveTo>
                    <a:lnTo>
                      <a:pt x="951046" y="0"/>
                    </a:lnTo>
                    <a:lnTo>
                      <a:pt x="1005814" y="9908"/>
                    </a:lnTo>
                    <a:lnTo>
                      <a:pt x="50006" y="62296"/>
                    </a:lnTo>
                    <a:lnTo>
                      <a:pt x="0" y="52388"/>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14ECDE90-7F93-7F1D-BC4A-21E2A9C56B5D}"/>
                  </a:ext>
                </a:extLst>
              </p:cNvPr>
              <p:cNvSpPr/>
              <p:nvPr/>
            </p:nvSpPr>
            <p:spPr>
              <a:xfrm>
                <a:off x="10196579" y="1191715"/>
                <a:ext cx="798581" cy="3941638"/>
              </a:xfrm>
              <a:custGeom>
                <a:avLst/>
                <a:gdLst>
                  <a:gd name="connsiteX0" fmla="*/ 0 w 929640"/>
                  <a:gd name="connsiteY0" fmla="*/ 0 h 3703320"/>
                  <a:gd name="connsiteX1" fmla="*/ 929640 w 929640"/>
                  <a:gd name="connsiteY1" fmla="*/ 411480 h 3703320"/>
                  <a:gd name="connsiteX2" fmla="*/ 929640 w 929640"/>
                  <a:gd name="connsiteY2" fmla="*/ 3703320 h 3703320"/>
                  <a:gd name="connsiteX3" fmla="*/ 68580 w 929640"/>
                  <a:gd name="connsiteY3" fmla="*/ 3627120 h 3703320"/>
                  <a:gd name="connsiteX4" fmla="*/ 0 w 929640"/>
                  <a:gd name="connsiteY4" fmla="*/ 0 h 3703320"/>
                  <a:gd name="connsiteX0" fmla="*/ 176689 w 861060"/>
                  <a:gd name="connsiteY0" fmla="*/ 0 h 3435339"/>
                  <a:gd name="connsiteX1" fmla="*/ 861060 w 861060"/>
                  <a:gd name="connsiteY1" fmla="*/ 143499 h 3435339"/>
                  <a:gd name="connsiteX2" fmla="*/ 861060 w 861060"/>
                  <a:gd name="connsiteY2" fmla="*/ 3435339 h 3435339"/>
                  <a:gd name="connsiteX3" fmla="*/ 0 w 861060"/>
                  <a:gd name="connsiteY3" fmla="*/ 3359139 h 3435339"/>
                  <a:gd name="connsiteX4" fmla="*/ 176689 w 861060"/>
                  <a:gd name="connsiteY4" fmla="*/ 0 h 3435339"/>
                  <a:gd name="connsiteX0" fmla="*/ 0 w 924877"/>
                  <a:gd name="connsiteY0" fmla="*/ 0 h 3709146"/>
                  <a:gd name="connsiteX1" fmla="*/ 924877 w 924877"/>
                  <a:gd name="connsiteY1" fmla="*/ 417306 h 3709146"/>
                  <a:gd name="connsiteX2" fmla="*/ 924877 w 924877"/>
                  <a:gd name="connsiteY2" fmla="*/ 3709146 h 3709146"/>
                  <a:gd name="connsiteX3" fmla="*/ 63817 w 924877"/>
                  <a:gd name="connsiteY3" fmla="*/ 3632946 h 3709146"/>
                  <a:gd name="connsiteX4" fmla="*/ 0 w 924877"/>
                  <a:gd name="connsiteY4" fmla="*/ 0 h 3709146"/>
                  <a:gd name="connsiteX0" fmla="*/ 0 w 924877"/>
                  <a:gd name="connsiteY0" fmla="*/ 0 h 3709146"/>
                  <a:gd name="connsiteX1" fmla="*/ 898683 w 924877"/>
                  <a:gd name="connsiteY1" fmla="*/ 359049 h 3709146"/>
                  <a:gd name="connsiteX2" fmla="*/ 924877 w 924877"/>
                  <a:gd name="connsiteY2" fmla="*/ 3709146 h 3709146"/>
                  <a:gd name="connsiteX3" fmla="*/ 63817 w 924877"/>
                  <a:gd name="connsiteY3" fmla="*/ 3632946 h 3709146"/>
                  <a:gd name="connsiteX4" fmla="*/ 0 w 924877"/>
                  <a:gd name="connsiteY4" fmla="*/ 0 h 3709146"/>
                  <a:gd name="connsiteX0" fmla="*/ 0 w 924877"/>
                  <a:gd name="connsiteY0" fmla="*/ 0 h 3709146"/>
                  <a:gd name="connsiteX1" fmla="*/ 922496 w 924877"/>
                  <a:gd name="connsiteY1" fmla="*/ 405654 h 3709146"/>
                  <a:gd name="connsiteX2" fmla="*/ 924877 w 924877"/>
                  <a:gd name="connsiteY2" fmla="*/ 3709146 h 3709146"/>
                  <a:gd name="connsiteX3" fmla="*/ 63817 w 924877"/>
                  <a:gd name="connsiteY3" fmla="*/ 3632946 h 3709146"/>
                  <a:gd name="connsiteX4" fmla="*/ 0 w 924877"/>
                  <a:gd name="connsiteY4" fmla="*/ 0 h 3709146"/>
                  <a:gd name="connsiteX0" fmla="*/ 0 w 932021"/>
                  <a:gd name="connsiteY0" fmla="*/ 0 h 3726624"/>
                  <a:gd name="connsiteX1" fmla="*/ 929640 w 932021"/>
                  <a:gd name="connsiteY1" fmla="*/ 423132 h 3726624"/>
                  <a:gd name="connsiteX2" fmla="*/ 932021 w 932021"/>
                  <a:gd name="connsiteY2" fmla="*/ 3726624 h 3726624"/>
                  <a:gd name="connsiteX3" fmla="*/ 70961 w 932021"/>
                  <a:gd name="connsiteY3" fmla="*/ 3650424 h 3726624"/>
                  <a:gd name="connsiteX4" fmla="*/ 0 w 932021"/>
                  <a:gd name="connsiteY4" fmla="*/ 0 h 3726624"/>
                  <a:gd name="connsiteX0" fmla="*/ 0 w 879634"/>
                  <a:gd name="connsiteY0" fmla="*/ 0 h 3693612"/>
                  <a:gd name="connsiteX1" fmla="*/ 877253 w 879634"/>
                  <a:gd name="connsiteY1" fmla="*/ 390120 h 3693612"/>
                  <a:gd name="connsiteX2" fmla="*/ 879634 w 879634"/>
                  <a:gd name="connsiteY2" fmla="*/ 3693612 h 3693612"/>
                  <a:gd name="connsiteX3" fmla="*/ 18574 w 879634"/>
                  <a:gd name="connsiteY3" fmla="*/ 3617412 h 3693612"/>
                  <a:gd name="connsiteX4" fmla="*/ 0 w 879634"/>
                  <a:gd name="connsiteY4" fmla="*/ 0 h 3693612"/>
                  <a:gd name="connsiteX0" fmla="*/ 217294 w 861184"/>
                  <a:gd name="connsiteY0" fmla="*/ 0 h 3441166"/>
                  <a:gd name="connsiteX1" fmla="*/ 858803 w 861184"/>
                  <a:gd name="connsiteY1" fmla="*/ 137674 h 3441166"/>
                  <a:gd name="connsiteX2" fmla="*/ 861184 w 861184"/>
                  <a:gd name="connsiteY2" fmla="*/ 3441166 h 3441166"/>
                  <a:gd name="connsiteX3" fmla="*/ 124 w 861184"/>
                  <a:gd name="connsiteY3" fmla="*/ 3364966 h 3441166"/>
                  <a:gd name="connsiteX4" fmla="*/ 217294 w 861184"/>
                  <a:gd name="connsiteY4" fmla="*/ 0 h 3441166"/>
                  <a:gd name="connsiteX0" fmla="*/ 0 w 922497"/>
                  <a:gd name="connsiteY0" fmla="*/ 0 h 3726625"/>
                  <a:gd name="connsiteX1" fmla="*/ 920116 w 922497"/>
                  <a:gd name="connsiteY1" fmla="*/ 423133 h 3726625"/>
                  <a:gd name="connsiteX2" fmla="*/ 922497 w 922497"/>
                  <a:gd name="connsiteY2" fmla="*/ 3726625 h 3726625"/>
                  <a:gd name="connsiteX3" fmla="*/ 61437 w 922497"/>
                  <a:gd name="connsiteY3" fmla="*/ 3650425 h 3726625"/>
                  <a:gd name="connsiteX4" fmla="*/ 0 w 922497"/>
                  <a:gd name="connsiteY4" fmla="*/ 0 h 3726625"/>
                  <a:gd name="connsiteX0" fmla="*/ 0 w 922497"/>
                  <a:gd name="connsiteY0" fmla="*/ 0 h 3726625"/>
                  <a:gd name="connsiteX1" fmla="*/ 915353 w 922497"/>
                  <a:gd name="connsiteY1" fmla="*/ 316330 h 3726625"/>
                  <a:gd name="connsiteX2" fmla="*/ 922497 w 922497"/>
                  <a:gd name="connsiteY2" fmla="*/ 3726625 h 3726625"/>
                  <a:gd name="connsiteX3" fmla="*/ 61437 w 922497"/>
                  <a:gd name="connsiteY3" fmla="*/ 3650425 h 3726625"/>
                  <a:gd name="connsiteX4" fmla="*/ 0 w 922497"/>
                  <a:gd name="connsiteY4" fmla="*/ 0 h 3726625"/>
                  <a:gd name="connsiteX0" fmla="*/ 0 w 922497"/>
                  <a:gd name="connsiteY0" fmla="*/ 0 h 3726625"/>
                  <a:gd name="connsiteX1" fmla="*/ 915353 w 922497"/>
                  <a:gd name="connsiteY1" fmla="*/ 316330 h 3726625"/>
                  <a:gd name="connsiteX2" fmla="*/ 922497 w 922497"/>
                  <a:gd name="connsiteY2" fmla="*/ 3726625 h 3726625"/>
                  <a:gd name="connsiteX3" fmla="*/ 32862 w 922497"/>
                  <a:gd name="connsiteY3" fmla="*/ 3681496 h 3726625"/>
                  <a:gd name="connsiteX4" fmla="*/ 0 w 922497"/>
                  <a:gd name="connsiteY4" fmla="*/ 0 h 3726625"/>
                  <a:gd name="connsiteX0" fmla="*/ 0 w 922497"/>
                  <a:gd name="connsiteY0" fmla="*/ 0 h 3726625"/>
                  <a:gd name="connsiteX1" fmla="*/ 915353 w 922497"/>
                  <a:gd name="connsiteY1" fmla="*/ 316330 h 3726625"/>
                  <a:gd name="connsiteX2" fmla="*/ 922497 w 922497"/>
                  <a:gd name="connsiteY2" fmla="*/ 3726625 h 3726625"/>
                  <a:gd name="connsiteX3" fmla="*/ 159068 w 922497"/>
                  <a:gd name="connsiteY3" fmla="*/ 3601878 h 3726625"/>
                  <a:gd name="connsiteX4" fmla="*/ 0 w 922497"/>
                  <a:gd name="connsiteY4" fmla="*/ 0 h 3726625"/>
                  <a:gd name="connsiteX0" fmla="*/ 6579 w 929076"/>
                  <a:gd name="connsiteY0" fmla="*/ 0 h 3728101"/>
                  <a:gd name="connsiteX1" fmla="*/ 921932 w 929076"/>
                  <a:gd name="connsiteY1" fmla="*/ 316330 h 3728101"/>
                  <a:gd name="connsiteX2" fmla="*/ 929076 w 929076"/>
                  <a:gd name="connsiteY2" fmla="*/ 3726625 h 3728101"/>
                  <a:gd name="connsiteX3" fmla="*/ 1340 w 929076"/>
                  <a:gd name="connsiteY3" fmla="*/ 3728101 h 3728101"/>
                  <a:gd name="connsiteX4" fmla="*/ 6579 w 929076"/>
                  <a:gd name="connsiteY4" fmla="*/ 0 h 3728101"/>
                  <a:gd name="connsiteX0" fmla="*/ 6579 w 921935"/>
                  <a:gd name="connsiteY0" fmla="*/ 0 h 3728101"/>
                  <a:gd name="connsiteX1" fmla="*/ 921932 w 921935"/>
                  <a:gd name="connsiteY1" fmla="*/ 316330 h 3728101"/>
                  <a:gd name="connsiteX2" fmla="*/ 767151 w 921935"/>
                  <a:gd name="connsiteY2" fmla="*/ 3530494 h 3728101"/>
                  <a:gd name="connsiteX3" fmla="*/ 1340 w 921935"/>
                  <a:gd name="connsiteY3" fmla="*/ 3728101 h 3728101"/>
                  <a:gd name="connsiteX4" fmla="*/ 6579 w 921935"/>
                  <a:gd name="connsiteY4" fmla="*/ 0 h 3728101"/>
                  <a:gd name="connsiteX0" fmla="*/ 6579 w 926694"/>
                  <a:gd name="connsiteY0" fmla="*/ 0 h 3728101"/>
                  <a:gd name="connsiteX1" fmla="*/ 921932 w 926694"/>
                  <a:gd name="connsiteY1" fmla="*/ 316330 h 3728101"/>
                  <a:gd name="connsiteX2" fmla="*/ 926694 w 926694"/>
                  <a:gd name="connsiteY2" fmla="*/ 3563506 h 3728101"/>
                  <a:gd name="connsiteX3" fmla="*/ 1340 w 926694"/>
                  <a:gd name="connsiteY3" fmla="*/ 3728101 h 3728101"/>
                  <a:gd name="connsiteX4" fmla="*/ 6579 w 926694"/>
                  <a:gd name="connsiteY4" fmla="*/ 0 h 3728101"/>
                  <a:gd name="connsiteX0" fmla="*/ 0 w 920115"/>
                  <a:gd name="connsiteY0" fmla="*/ 0 h 3652368"/>
                  <a:gd name="connsiteX1" fmla="*/ 915353 w 920115"/>
                  <a:gd name="connsiteY1" fmla="*/ 316330 h 3652368"/>
                  <a:gd name="connsiteX2" fmla="*/ 920115 w 920115"/>
                  <a:gd name="connsiteY2" fmla="*/ 3563506 h 3652368"/>
                  <a:gd name="connsiteX3" fmla="*/ 159067 w 920115"/>
                  <a:gd name="connsiteY3" fmla="*/ 3652368 h 3652368"/>
                  <a:gd name="connsiteX4" fmla="*/ 0 w 920115"/>
                  <a:gd name="connsiteY4" fmla="*/ 0 h 3652368"/>
                  <a:gd name="connsiteX0" fmla="*/ 11094 w 931209"/>
                  <a:gd name="connsiteY0" fmla="*/ 0 h 3726160"/>
                  <a:gd name="connsiteX1" fmla="*/ 926447 w 931209"/>
                  <a:gd name="connsiteY1" fmla="*/ 316330 h 3726160"/>
                  <a:gd name="connsiteX2" fmla="*/ 931209 w 931209"/>
                  <a:gd name="connsiteY2" fmla="*/ 3563506 h 3726160"/>
                  <a:gd name="connsiteX3" fmla="*/ 1093 w 931209"/>
                  <a:gd name="connsiteY3" fmla="*/ 3726160 h 3726160"/>
                  <a:gd name="connsiteX4" fmla="*/ 11094 w 931209"/>
                  <a:gd name="connsiteY4" fmla="*/ 0 h 3726160"/>
                  <a:gd name="connsiteX0" fmla="*/ 0 w 920115"/>
                  <a:gd name="connsiteY0" fmla="*/ 0 h 3640717"/>
                  <a:gd name="connsiteX1" fmla="*/ 915353 w 920115"/>
                  <a:gd name="connsiteY1" fmla="*/ 316330 h 3640717"/>
                  <a:gd name="connsiteX2" fmla="*/ 920115 w 920115"/>
                  <a:gd name="connsiteY2" fmla="*/ 3563506 h 3640717"/>
                  <a:gd name="connsiteX3" fmla="*/ 132874 w 920115"/>
                  <a:gd name="connsiteY3" fmla="*/ 3640717 h 3640717"/>
                  <a:gd name="connsiteX4" fmla="*/ 0 w 920115"/>
                  <a:gd name="connsiteY4" fmla="*/ 0 h 3640717"/>
                  <a:gd name="connsiteX0" fmla="*/ 6578 w 926693"/>
                  <a:gd name="connsiteY0" fmla="*/ 0 h 3730045"/>
                  <a:gd name="connsiteX1" fmla="*/ 921931 w 926693"/>
                  <a:gd name="connsiteY1" fmla="*/ 316330 h 3730045"/>
                  <a:gd name="connsiteX2" fmla="*/ 926693 w 926693"/>
                  <a:gd name="connsiteY2" fmla="*/ 3563506 h 3730045"/>
                  <a:gd name="connsiteX3" fmla="*/ 1340 w 926693"/>
                  <a:gd name="connsiteY3" fmla="*/ 3730045 h 3730045"/>
                  <a:gd name="connsiteX4" fmla="*/ 6578 w 926693"/>
                  <a:gd name="connsiteY4" fmla="*/ 0 h 373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693" h="3730045">
                    <a:moveTo>
                      <a:pt x="6578" y="0"/>
                    </a:moveTo>
                    <a:lnTo>
                      <a:pt x="921931" y="316330"/>
                    </a:lnTo>
                    <a:cubicBezTo>
                      <a:pt x="922725" y="1417494"/>
                      <a:pt x="925899" y="2462342"/>
                      <a:pt x="926693" y="3563506"/>
                    </a:cubicBezTo>
                    <a:lnTo>
                      <a:pt x="1340" y="3730045"/>
                    </a:lnTo>
                    <a:cubicBezTo>
                      <a:pt x="-4851" y="2524241"/>
                      <a:pt x="12769" y="1205804"/>
                      <a:pt x="6578" y="0"/>
                    </a:cubicBezTo>
                    <a:close/>
                  </a:path>
                </a:pathLst>
              </a:custGeom>
              <a:gradFill flip="none" rotWithShape="1">
                <a:gsLst>
                  <a:gs pos="0">
                    <a:schemeClr val="bg1">
                      <a:lumMod val="95000"/>
                    </a:schemeClr>
                  </a:gs>
                  <a:gs pos="100000">
                    <a:schemeClr val="bg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A6430583-1058-DB62-A20F-DEC36E492087}"/>
                  </a:ext>
                </a:extLst>
              </p:cNvPr>
              <p:cNvSpPr/>
              <p:nvPr/>
            </p:nvSpPr>
            <p:spPr>
              <a:xfrm>
                <a:off x="10150796" y="1170161"/>
                <a:ext cx="53353" cy="3144062"/>
              </a:xfrm>
              <a:custGeom>
                <a:avLst/>
                <a:gdLst>
                  <a:gd name="connsiteX0" fmla="*/ 0 w 61912"/>
                  <a:gd name="connsiteY0" fmla="*/ 0 h 3648447"/>
                  <a:gd name="connsiteX1" fmla="*/ 61912 w 61912"/>
                  <a:gd name="connsiteY1" fmla="*/ 25449 h 3648447"/>
                  <a:gd name="connsiteX2" fmla="*/ 61912 w 61912"/>
                  <a:gd name="connsiteY2" fmla="*/ 48396 h 3648447"/>
                  <a:gd name="connsiteX3" fmla="*/ 61912 w 61912"/>
                  <a:gd name="connsiteY3" fmla="*/ 707004 h 3648447"/>
                  <a:gd name="connsiteX4" fmla="*/ 61912 w 61912"/>
                  <a:gd name="connsiteY4" fmla="*/ 735578 h 3648447"/>
                  <a:gd name="connsiteX5" fmla="*/ 61912 w 61912"/>
                  <a:gd name="connsiteY5" fmla="*/ 958032 h 3648447"/>
                  <a:gd name="connsiteX6" fmla="*/ 61912 w 61912"/>
                  <a:gd name="connsiteY6" fmla="*/ 986606 h 3648447"/>
                  <a:gd name="connsiteX7" fmla="*/ 61912 w 61912"/>
                  <a:gd name="connsiteY7" fmla="*/ 1630931 h 3648447"/>
                  <a:gd name="connsiteX8" fmla="*/ 61912 w 61912"/>
                  <a:gd name="connsiteY8" fmla="*/ 1645214 h 3648447"/>
                  <a:gd name="connsiteX9" fmla="*/ 61912 w 61912"/>
                  <a:gd name="connsiteY9" fmla="*/ 1881959 h 3648447"/>
                  <a:gd name="connsiteX10" fmla="*/ 61912 w 61912"/>
                  <a:gd name="connsiteY10" fmla="*/ 1896242 h 3648447"/>
                  <a:gd name="connsiteX11" fmla="*/ 61912 w 61912"/>
                  <a:gd name="connsiteY11" fmla="*/ 2537192 h 3648447"/>
                  <a:gd name="connsiteX12" fmla="*/ 61912 w 61912"/>
                  <a:gd name="connsiteY12" fmla="*/ 2569141 h 3648447"/>
                  <a:gd name="connsiteX13" fmla="*/ 61912 w 61912"/>
                  <a:gd name="connsiteY13" fmla="*/ 2788220 h 3648447"/>
                  <a:gd name="connsiteX14" fmla="*/ 61912 w 61912"/>
                  <a:gd name="connsiteY14" fmla="*/ 2820169 h 3648447"/>
                  <a:gd name="connsiteX15" fmla="*/ 61912 w 61912"/>
                  <a:gd name="connsiteY15" fmla="*/ 3393913 h 3648447"/>
                  <a:gd name="connsiteX16" fmla="*/ 61912 w 61912"/>
                  <a:gd name="connsiteY16" fmla="*/ 3644941 h 3648447"/>
                  <a:gd name="connsiteX17" fmla="*/ 0 w 61912"/>
                  <a:gd name="connsiteY17" fmla="*/ 3648447 h 3648447"/>
                  <a:gd name="connsiteX18" fmla="*/ 0 w 61912"/>
                  <a:gd name="connsiteY18" fmla="*/ 3397419 h 3648447"/>
                  <a:gd name="connsiteX19" fmla="*/ 0 w 61912"/>
                  <a:gd name="connsiteY19" fmla="*/ 2810644 h 3648447"/>
                  <a:gd name="connsiteX20" fmla="*/ 0 w 61912"/>
                  <a:gd name="connsiteY20" fmla="*/ 2775498 h 3648447"/>
                  <a:gd name="connsiteX21" fmla="*/ 0 w 61912"/>
                  <a:gd name="connsiteY21" fmla="*/ 2559616 h 3648447"/>
                  <a:gd name="connsiteX22" fmla="*/ 0 w 61912"/>
                  <a:gd name="connsiteY22" fmla="*/ 2524470 h 3648447"/>
                  <a:gd name="connsiteX23" fmla="*/ 0 w 61912"/>
                  <a:gd name="connsiteY23" fmla="*/ 1872434 h 3648447"/>
                  <a:gd name="connsiteX24" fmla="*/ 0 w 61912"/>
                  <a:gd name="connsiteY24" fmla="*/ 1862905 h 3648447"/>
                  <a:gd name="connsiteX25" fmla="*/ 0 w 61912"/>
                  <a:gd name="connsiteY25" fmla="*/ 1621406 h 3648447"/>
                  <a:gd name="connsiteX26" fmla="*/ 0 w 61912"/>
                  <a:gd name="connsiteY26" fmla="*/ 1611877 h 3648447"/>
                  <a:gd name="connsiteX27" fmla="*/ 0 w 61912"/>
                  <a:gd name="connsiteY27" fmla="*/ 953269 h 3648447"/>
                  <a:gd name="connsiteX28" fmla="*/ 0 w 61912"/>
                  <a:gd name="connsiteY28" fmla="*/ 924695 h 3648447"/>
                  <a:gd name="connsiteX29" fmla="*/ 0 w 61912"/>
                  <a:gd name="connsiteY29" fmla="*/ 702241 h 3648447"/>
                  <a:gd name="connsiteX30" fmla="*/ 0 w 61912"/>
                  <a:gd name="connsiteY30" fmla="*/ 673667 h 3648447"/>
                  <a:gd name="connsiteX31" fmla="*/ 0 w 61912"/>
                  <a:gd name="connsiteY31" fmla="*/ 15059 h 364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912" h="3648447">
                    <a:moveTo>
                      <a:pt x="0" y="0"/>
                    </a:moveTo>
                    <a:lnTo>
                      <a:pt x="61912" y="25449"/>
                    </a:lnTo>
                    <a:lnTo>
                      <a:pt x="61912" y="48396"/>
                    </a:lnTo>
                    <a:lnTo>
                      <a:pt x="61912" y="707004"/>
                    </a:lnTo>
                    <a:lnTo>
                      <a:pt x="61912" y="735578"/>
                    </a:lnTo>
                    <a:lnTo>
                      <a:pt x="61912" y="958032"/>
                    </a:lnTo>
                    <a:lnTo>
                      <a:pt x="61912" y="986606"/>
                    </a:lnTo>
                    <a:lnTo>
                      <a:pt x="61912" y="1630931"/>
                    </a:lnTo>
                    <a:lnTo>
                      <a:pt x="61912" y="1645214"/>
                    </a:lnTo>
                    <a:lnTo>
                      <a:pt x="61912" y="1881959"/>
                    </a:lnTo>
                    <a:lnTo>
                      <a:pt x="61912" y="1896242"/>
                    </a:lnTo>
                    <a:lnTo>
                      <a:pt x="61912" y="2537192"/>
                    </a:lnTo>
                    <a:lnTo>
                      <a:pt x="61912" y="2569141"/>
                    </a:lnTo>
                    <a:lnTo>
                      <a:pt x="61912" y="2788220"/>
                    </a:lnTo>
                    <a:lnTo>
                      <a:pt x="61912" y="2820169"/>
                    </a:lnTo>
                    <a:lnTo>
                      <a:pt x="61912" y="3393913"/>
                    </a:lnTo>
                    <a:lnTo>
                      <a:pt x="61912" y="3644941"/>
                    </a:lnTo>
                    <a:lnTo>
                      <a:pt x="0" y="3648447"/>
                    </a:lnTo>
                    <a:lnTo>
                      <a:pt x="0" y="3397419"/>
                    </a:lnTo>
                    <a:lnTo>
                      <a:pt x="0" y="2810644"/>
                    </a:lnTo>
                    <a:lnTo>
                      <a:pt x="0" y="2775498"/>
                    </a:lnTo>
                    <a:lnTo>
                      <a:pt x="0" y="2559616"/>
                    </a:lnTo>
                    <a:lnTo>
                      <a:pt x="0" y="2524470"/>
                    </a:lnTo>
                    <a:lnTo>
                      <a:pt x="0" y="1872434"/>
                    </a:lnTo>
                    <a:lnTo>
                      <a:pt x="0" y="1862905"/>
                    </a:lnTo>
                    <a:lnTo>
                      <a:pt x="0" y="1621406"/>
                    </a:lnTo>
                    <a:lnTo>
                      <a:pt x="0" y="1611877"/>
                    </a:lnTo>
                    <a:lnTo>
                      <a:pt x="0" y="953269"/>
                    </a:lnTo>
                    <a:lnTo>
                      <a:pt x="0" y="924695"/>
                    </a:lnTo>
                    <a:lnTo>
                      <a:pt x="0" y="702241"/>
                    </a:lnTo>
                    <a:lnTo>
                      <a:pt x="0" y="673667"/>
                    </a:lnTo>
                    <a:lnTo>
                      <a:pt x="0" y="15059"/>
                    </a:lnTo>
                    <a:close/>
                  </a:path>
                </a:pathLst>
              </a:custGeom>
              <a:solidFill>
                <a:srgbClr val="9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a:extLst>
                  <a:ext uri="{FF2B5EF4-FFF2-40B4-BE49-F238E27FC236}">
                    <a16:creationId xmlns:a16="http://schemas.microsoft.com/office/drawing/2014/main" id="{4A25249E-4DC7-2DE4-7505-EAA2D1455961}"/>
                  </a:ext>
                </a:extLst>
              </p:cNvPr>
              <p:cNvSpPr/>
              <p:nvPr/>
            </p:nvSpPr>
            <p:spPr>
              <a:xfrm>
                <a:off x="10099975" y="1149270"/>
                <a:ext cx="53353" cy="2385855"/>
              </a:xfrm>
              <a:custGeom>
                <a:avLst/>
                <a:gdLst>
                  <a:gd name="connsiteX0" fmla="*/ 0 w 61912"/>
                  <a:gd name="connsiteY0" fmla="*/ 0 h 2768605"/>
                  <a:gd name="connsiteX1" fmla="*/ 61912 w 61912"/>
                  <a:gd name="connsiteY1" fmla="*/ 25449 h 2768605"/>
                  <a:gd name="connsiteX2" fmla="*/ 61912 w 61912"/>
                  <a:gd name="connsiteY2" fmla="*/ 40686 h 2768605"/>
                  <a:gd name="connsiteX3" fmla="*/ 61912 w 61912"/>
                  <a:gd name="connsiteY3" fmla="*/ 2768605 h 2768605"/>
                  <a:gd name="connsiteX4" fmla="*/ 3976 w 61912"/>
                  <a:gd name="connsiteY4" fmla="*/ 2768605 h 2768605"/>
                  <a:gd name="connsiteX5" fmla="*/ 0 w 61912"/>
                  <a:gd name="connsiteY5" fmla="*/ 2767788 h 2768605"/>
                  <a:gd name="connsiteX6" fmla="*/ 0 w 61912"/>
                  <a:gd name="connsiteY6" fmla="*/ 7349 h 27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12" h="2768605">
                    <a:moveTo>
                      <a:pt x="0" y="0"/>
                    </a:moveTo>
                    <a:lnTo>
                      <a:pt x="61912" y="25449"/>
                    </a:lnTo>
                    <a:lnTo>
                      <a:pt x="61912" y="40686"/>
                    </a:lnTo>
                    <a:lnTo>
                      <a:pt x="61912" y="2768605"/>
                    </a:lnTo>
                    <a:lnTo>
                      <a:pt x="3976" y="2768605"/>
                    </a:lnTo>
                    <a:lnTo>
                      <a:pt x="0" y="2767788"/>
                    </a:lnTo>
                    <a:lnTo>
                      <a:pt x="0" y="7349"/>
                    </a:lnTo>
                    <a:close/>
                  </a:path>
                </a:pathLst>
              </a:custGeom>
              <a:solidFill>
                <a:srgbClr val="02B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7C067913-AA20-0002-DFDD-0F13BABB55F7}"/>
                  </a:ext>
                </a:extLst>
              </p:cNvPr>
              <p:cNvSpPr/>
              <p:nvPr/>
            </p:nvSpPr>
            <p:spPr>
              <a:xfrm>
                <a:off x="10046623" y="1126873"/>
                <a:ext cx="53353" cy="1608807"/>
              </a:xfrm>
              <a:custGeom>
                <a:avLst/>
                <a:gdLst>
                  <a:gd name="connsiteX0" fmla="*/ 0 w 61912"/>
                  <a:gd name="connsiteY0" fmla="*/ 0 h 1866900"/>
                  <a:gd name="connsiteX1" fmla="*/ 4254 w 61912"/>
                  <a:gd name="connsiteY1" fmla="*/ 2291 h 1866900"/>
                  <a:gd name="connsiteX2" fmla="*/ 61912 w 61912"/>
                  <a:gd name="connsiteY2" fmla="*/ 25991 h 1866900"/>
                  <a:gd name="connsiteX3" fmla="*/ 61912 w 61912"/>
                  <a:gd name="connsiteY3" fmla="*/ 33337 h 1866900"/>
                  <a:gd name="connsiteX4" fmla="*/ 61912 w 61912"/>
                  <a:gd name="connsiteY4" fmla="*/ 1720657 h 1866900"/>
                  <a:gd name="connsiteX5" fmla="*/ 61912 w 61912"/>
                  <a:gd name="connsiteY5" fmla="*/ 1866900 h 1866900"/>
                  <a:gd name="connsiteX6" fmla="*/ 0 w 61912"/>
                  <a:gd name="connsiteY6" fmla="*/ 1857375 h 1866900"/>
                  <a:gd name="connsiteX7" fmla="*/ 0 w 61912"/>
                  <a:gd name="connsiteY7" fmla="*/ 1711132 h 1866900"/>
                  <a:gd name="connsiteX8" fmla="*/ 0 w 61912"/>
                  <a:gd name="connsiteY8" fmla="*/ 542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12" h="1866900">
                    <a:moveTo>
                      <a:pt x="0" y="0"/>
                    </a:moveTo>
                    <a:lnTo>
                      <a:pt x="4254" y="2291"/>
                    </a:lnTo>
                    <a:lnTo>
                      <a:pt x="61912" y="25991"/>
                    </a:lnTo>
                    <a:lnTo>
                      <a:pt x="61912" y="33337"/>
                    </a:lnTo>
                    <a:lnTo>
                      <a:pt x="61912" y="1720657"/>
                    </a:lnTo>
                    <a:lnTo>
                      <a:pt x="61912" y="1866900"/>
                    </a:lnTo>
                    <a:lnTo>
                      <a:pt x="0" y="1857375"/>
                    </a:lnTo>
                    <a:lnTo>
                      <a:pt x="0" y="1711132"/>
                    </a:lnTo>
                    <a:lnTo>
                      <a:pt x="0" y="542"/>
                    </a:lnTo>
                    <a:close/>
                  </a:path>
                </a:pathLst>
              </a:custGeom>
              <a:solidFill>
                <a:srgbClr val="008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TextBox 118">
              <a:extLst>
                <a:ext uri="{FF2B5EF4-FFF2-40B4-BE49-F238E27FC236}">
                  <a16:creationId xmlns:a16="http://schemas.microsoft.com/office/drawing/2014/main" id="{B20D278B-D728-DF92-961E-A6B09BBF1BE0}"/>
                </a:ext>
              </a:extLst>
            </p:cNvPr>
            <p:cNvSpPr txBox="1"/>
            <p:nvPr/>
          </p:nvSpPr>
          <p:spPr>
            <a:xfrm>
              <a:off x="8300794" y="2099822"/>
              <a:ext cx="593432" cy="261610"/>
            </a:xfrm>
            <a:prstGeom prst="rect">
              <a:avLst/>
            </a:prstGeom>
            <a:noFill/>
            <a:scene3d>
              <a:camera prst="orthographicFront">
                <a:rot lat="20399993" lon="19199986" rev="0"/>
              </a:camera>
              <a:lightRig rig="threePt" dir="t"/>
            </a:scene3d>
          </p:spPr>
          <p:txBody>
            <a:bodyPr wrap="none" rtlCol="0" anchor="ctr">
              <a:spAutoFit/>
            </a:bodyPr>
            <a:lstStyle/>
            <a:p>
              <a:pPr algn="ctr"/>
              <a:r>
                <a:rPr lang="en-US" sz="1100" b="1" dirty="0">
                  <a:solidFill>
                    <a:srgbClr val="A0A0A0"/>
                  </a:solidFill>
                  <a:latin typeface="Arial" panose="020B0604020202020204" pitchFamily="34" charset="0"/>
                  <a:cs typeface="Arial" panose="020B0604020202020204" pitchFamily="34" charset="0"/>
                </a:rPr>
                <a:t>USP 1</a:t>
              </a:r>
            </a:p>
          </p:txBody>
        </p:sp>
        <p:sp>
          <p:nvSpPr>
            <p:cNvPr id="120" name="TextBox 119">
              <a:extLst>
                <a:ext uri="{FF2B5EF4-FFF2-40B4-BE49-F238E27FC236}">
                  <a16:creationId xmlns:a16="http://schemas.microsoft.com/office/drawing/2014/main" id="{3772DC3A-E22D-9DE0-6570-64041E1DAA45}"/>
                </a:ext>
              </a:extLst>
            </p:cNvPr>
            <p:cNvSpPr txBox="1"/>
            <p:nvPr/>
          </p:nvSpPr>
          <p:spPr>
            <a:xfrm>
              <a:off x="8307609" y="2320282"/>
              <a:ext cx="983079" cy="553998"/>
            </a:xfrm>
            <a:prstGeom prst="rect">
              <a:avLst/>
            </a:prstGeom>
            <a:noFill/>
            <a:scene3d>
              <a:camera prst="orthographicFront">
                <a:rot lat="20399991" lon="19199986" rev="0"/>
              </a:camera>
              <a:lightRig rig="threePt" dir="t"/>
            </a:scene3d>
          </p:spPr>
          <p:txBody>
            <a:bodyPr wrap="square" rtlCol="0" anchor="ctr">
              <a:spAutoFit/>
            </a:bodyPr>
            <a:lstStyle/>
            <a:p>
              <a:pPr>
                <a:lnSpc>
                  <a:spcPts val="1200"/>
                </a:lnSpc>
              </a:pPr>
              <a:r>
                <a:rPr lang="en-US" sz="1100" dirty="0">
                  <a:solidFill>
                    <a:srgbClr val="A0A0A0"/>
                  </a:solidFill>
                  <a:latin typeface="Arial" panose="020B0604020202020204" pitchFamily="34" charset="0"/>
                  <a:cs typeface="Arial" panose="020B0604020202020204" pitchFamily="34" charset="0"/>
                </a:rPr>
                <a:t>Customer Measurements</a:t>
              </a:r>
            </a:p>
          </p:txBody>
        </p:sp>
        <p:sp>
          <p:nvSpPr>
            <p:cNvPr id="121" name="TextBox 120">
              <a:extLst>
                <a:ext uri="{FF2B5EF4-FFF2-40B4-BE49-F238E27FC236}">
                  <a16:creationId xmlns:a16="http://schemas.microsoft.com/office/drawing/2014/main" id="{983C696E-48C1-9B20-09C4-0028D0A98317}"/>
                </a:ext>
              </a:extLst>
            </p:cNvPr>
            <p:cNvSpPr txBox="1"/>
            <p:nvPr/>
          </p:nvSpPr>
          <p:spPr>
            <a:xfrm>
              <a:off x="7348036" y="3247984"/>
              <a:ext cx="1025537" cy="246221"/>
            </a:xfrm>
            <a:prstGeom prst="rect">
              <a:avLst/>
            </a:prstGeom>
            <a:noFill/>
            <a:scene3d>
              <a:camera prst="orthographicFront">
                <a:rot lat="21299997" lon="1500000" rev="0"/>
              </a:camera>
              <a:lightRig rig="threePt" dir="t"/>
            </a:scene3d>
          </p:spPr>
          <p:txBody>
            <a:bodyPr wrap="square" rtlCol="0" anchor="ctr">
              <a:spAutoFit/>
            </a:bodyPr>
            <a:lstStyle/>
            <a:p>
              <a:pPr algn="ctr">
                <a:lnSpc>
                  <a:spcPts val="1200"/>
                </a:lnSpc>
              </a:pPr>
              <a:r>
                <a:rPr lang="en-US" sz="1100" dirty="0">
                  <a:solidFill>
                    <a:schemeClr val="bg1"/>
                  </a:solidFill>
                  <a:latin typeface="Arial" panose="020B0604020202020204" pitchFamily="34" charset="0"/>
                  <a:cs typeface="Arial" panose="020B0604020202020204" pitchFamily="34" charset="0"/>
                </a:rPr>
                <a:t>Level 1</a:t>
              </a:r>
            </a:p>
          </p:txBody>
        </p:sp>
        <p:sp>
          <p:nvSpPr>
            <p:cNvPr id="122" name="TextBox 121">
              <a:extLst>
                <a:ext uri="{FF2B5EF4-FFF2-40B4-BE49-F238E27FC236}">
                  <a16:creationId xmlns:a16="http://schemas.microsoft.com/office/drawing/2014/main" id="{9846922F-D90F-B14C-34FC-2A2EC1623C4F}"/>
                </a:ext>
              </a:extLst>
            </p:cNvPr>
            <p:cNvSpPr txBox="1"/>
            <p:nvPr/>
          </p:nvSpPr>
          <p:spPr>
            <a:xfrm>
              <a:off x="7221322" y="4041845"/>
              <a:ext cx="1025537" cy="246221"/>
            </a:xfrm>
            <a:prstGeom prst="rect">
              <a:avLst/>
            </a:prstGeom>
            <a:noFill/>
            <a:scene3d>
              <a:camera prst="orthographicFront">
                <a:rot lat="0" lon="1500000" rev="0"/>
              </a:camera>
              <a:lightRig rig="threePt" dir="t"/>
            </a:scene3d>
          </p:spPr>
          <p:txBody>
            <a:bodyPr wrap="square" rtlCol="0" anchor="ctr">
              <a:spAutoFit/>
            </a:bodyPr>
            <a:lstStyle/>
            <a:p>
              <a:pPr algn="ctr">
                <a:lnSpc>
                  <a:spcPts val="1200"/>
                </a:lnSpc>
              </a:pPr>
              <a:r>
                <a:rPr lang="en-US" sz="1200" dirty="0">
                  <a:solidFill>
                    <a:schemeClr val="bg1"/>
                  </a:solidFill>
                  <a:latin typeface="Arial" panose="020B0604020202020204" pitchFamily="34" charset="0"/>
                  <a:cs typeface="Arial" panose="020B0604020202020204" pitchFamily="34" charset="0"/>
                </a:rPr>
                <a:t>Level 2</a:t>
              </a:r>
            </a:p>
          </p:txBody>
        </p:sp>
        <p:sp>
          <p:nvSpPr>
            <p:cNvPr id="123" name="TextBox 122">
              <a:extLst>
                <a:ext uri="{FF2B5EF4-FFF2-40B4-BE49-F238E27FC236}">
                  <a16:creationId xmlns:a16="http://schemas.microsoft.com/office/drawing/2014/main" id="{5B6B44F2-E0BE-D5A3-AF50-0AC88B269C0C}"/>
                </a:ext>
              </a:extLst>
            </p:cNvPr>
            <p:cNvSpPr txBox="1"/>
            <p:nvPr/>
          </p:nvSpPr>
          <p:spPr>
            <a:xfrm>
              <a:off x="7115942" y="4773768"/>
              <a:ext cx="1025537" cy="246221"/>
            </a:xfrm>
            <a:prstGeom prst="rect">
              <a:avLst/>
            </a:prstGeom>
            <a:noFill/>
            <a:scene3d>
              <a:camera prst="orthographicFront">
                <a:rot lat="300000" lon="1500000" rev="0"/>
              </a:camera>
              <a:lightRig rig="threePt" dir="t"/>
            </a:scene3d>
          </p:spPr>
          <p:txBody>
            <a:bodyPr wrap="square" rtlCol="0" anchor="ctr">
              <a:spAutoFit/>
            </a:bodyPr>
            <a:lstStyle/>
            <a:p>
              <a:pPr algn="ctr">
                <a:lnSpc>
                  <a:spcPts val="1200"/>
                </a:lnSpc>
              </a:pPr>
              <a:r>
                <a:rPr lang="en-US" sz="1200" dirty="0">
                  <a:solidFill>
                    <a:schemeClr val="tx1">
                      <a:lumMod val="50000"/>
                      <a:lumOff val="50000"/>
                    </a:schemeClr>
                  </a:solidFill>
                  <a:latin typeface="Arial" panose="020B0604020202020204" pitchFamily="34" charset="0"/>
                  <a:cs typeface="Arial" panose="020B0604020202020204" pitchFamily="34" charset="0"/>
                </a:rPr>
                <a:t>Level 3</a:t>
              </a:r>
            </a:p>
          </p:txBody>
        </p:sp>
        <p:sp>
          <p:nvSpPr>
            <p:cNvPr id="134" name="TextBox 133">
              <a:extLst>
                <a:ext uri="{FF2B5EF4-FFF2-40B4-BE49-F238E27FC236}">
                  <a16:creationId xmlns:a16="http://schemas.microsoft.com/office/drawing/2014/main" id="{CFB4E11D-DE51-1FD1-3497-5F9819143D1C}"/>
                </a:ext>
              </a:extLst>
            </p:cNvPr>
            <p:cNvSpPr txBox="1"/>
            <p:nvPr/>
          </p:nvSpPr>
          <p:spPr>
            <a:xfrm>
              <a:off x="6620140" y="5454005"/>
              <a:ext cx="1025537" cy="246221"/>
            </a:xfrm>
            <a:prstGeom prst="rect">
              <a:avLst/>
            </a:prstGeom>
            <a:noFill/>
            <a:scene3d>
              <a:camera prst="orthographicFront">
                <a:rot lat="300000" lon="1500000" rev="0"/>
              </a:camera>
              <a:lightRig rig="threePt" dir="t"/>
            </a:scene3d>
          </p:spPr>
          <p:txBody>
            <a:bodyPr wrap="square" rtlCol="0" anchor="ctr">
              <a:spAutoFit/>
            </a:bodyPr>
            <a:lstStyle/>
            <a:p>
              <a:pPr algn="ctr">
                <a:lnSpc>
                  <a:spcPts val="1200"/>
                </a:lnSpc>
              </a:pPr>
              <a:r>
                <a:rPr lang="en-US" sz="1200" dirty="0">
                  <a:solidFill>
                    <a:schemeClr val="tx1">
                      <a:lumMod val="50000"/>
                      <a:lumOff val="50000"/>
                    </a:schemeClr>
                  </a:solidFill>
                  <a:latin typeface="Arial" panose="020B0604020202020204" pitchFamily="34" charset="0"/>
                  <a:cs typeface="Arial" panose="020B0604020202020204" pitchFamily="34" charset="0"/>
                </a:rPr>
                <a:t>Level 4</a:t>
              </a:r>
            </a:p>
          </p:txBody>
        </p:sp>
      </p:grpSp>
    </p:spTree>
    <p:extLst>
      <p:ext uri="{BB962C8B-B14F-4D97-AF65-F5344CB8AC3E}">
        <p14:creationId xmlns:p14="http://schemas.microsoft.com/office/powerpoint/2010/main" val="1732943474"/>
      </p:ext>
    </p:extLst>
  </p:cSld>
  <p:clrMapOvr>
    <a:masterClrMapping/>
  </p:clrMapOvr>
  <mc:AlternateContent xmlns:mc="http://schemas.openxmlformats.org/markup-compatibility/2006" xmlns:p14="http://schemas.microsoft.com/office/powerpoint/2010/main">
    <mc:Choice Requires="p14">
      <p:transition spd="slow" p14:dur="2000" advTm="42624"/>
    </mc:Choice>
    <mc:Fallback xmlns="">
      <p:transition spd="slow" advTm="42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41" presetClass="entr" presetSubtype="0" fill="hold" grpId="0" nodeType="afterEffect">
                                  <p:stCondLst>
                                    <p:cond delay="12000"/>
                                  </p:stCondLst>
                                  <p:iterate type="lt">
                                    <p:tmPct val="10000"/>
                                  </p:iterate>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6"/>
                                        </p:tgtEl>
                                        <p:attrNameLst>
                                          <p:attrName>ppt_y</p:attrName>
                                        </p:attrNameLst>
                                      </p:cBhvr>
                                      <p:tavLst>
                                        <p:tav tm="0">
                                          <p:val>
                                            <p:strVal val="#ppt_y"/>
                                          </p:val>
                                        </p:tav>
                                        <p:tav tm="100000">
                                          <p:val>
                                            <p:strVal val="#ppt_y"/>
                                          </p:val>
                                        </p:tav>
                                      </p:tavLst>
                                    </p:anim>
                                    <p:anim calcmode="lin" valueType="num">
                                      <p:cBhvr>
                                        <p:cTn id="1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6"/>
                                        </p:tgtEl>
                                      </p:cBhvr>
                                    </p:animEffect>
                                  </p:childTnLst>
                                </p:cTn>
                              </p:par>
                            </p:childTnLst>
                          </p:cTn>
                        </p:par>
                        <p:par>
                          <p:cTn id="15" fill="hold">
                            <p:stCondLst>
                              <p:cond delay="14651"/>
                            </p:stCondLst>
                            <p:childTnLst>
                              <p:par>
                                <p:cTn id="16" presetID="9" presetClass="entr" presetSubtype="0" fill="hold" nodeType="afterEffect">
                                  <p:stCondLst>
                                    <p:cond delay="600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par>
                          <p:cTn id="19" fill="hold">
                            <p:stCondLst>
                              <p:cond delay="21151"/>
                            </p:stCondLst>
                            <p:childTnLst>
                              <p:par>
                                <p:cTn id="20" presetID="2" presetClass="entr" presetSubtype="2" fill="hold" nodeType="afterEffect">
                                  <p:stCondLst>
                                    <p:cond delay="40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5651"/>
                            </p:stCondLst>
                            <p:childTnLst>
                              <p:par>
                                <p:cTn id="25" presetID="2" presetClass="entr" presetSubtype="2" fill="hold" nodeType="afterEffect">
                                  <p:stCondLst>
                                    <p:cond delay="20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38E34C3A-7BD6-8AC1-8655-176D2E12F517}"/>
              </a:ext>
            </a:extLst>
          </p:cNvPr>
          <p:cNvSpPr/>
          <p:nvPr/>
        </p:nvSpPr>
        <p:spPr>
          <a:xfrm>
            <a:off x="8314944" y="2499360"/>
            <a:ext cx="3291840" cy="23294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3D78B46-E457-4471-B709-32020CFDD97B}"/>
              </a:ext>
            </a:extLst>
          </p:cNvPr>
          <p:cNvSpPr/>
          <p:nvPr/>
        </p:nvSpPr>
        <p:spPr>
          <a:xfrm>
            <a:off x="4057648" y="105512"/>
            <a:ext cx="4651131" cy="42203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ZA" dirty="0"/>
              <a:t>Level 1 - Can output value</a:t>
            </a:r>
          </a:p>
        </p:txBody>
      </p:sp>
      <p:graphicFrame>
        <p:nvGraphicFramePr>
          <p:cNvPr id="3" name="Diagram 2">
            <a:extLst>
              <a:ext uri="{FF2B5EF4-FFF2-40B4-BE49-F238E27FC236}">
                <a16:creationId xmlns:a16="http://schemas.microsoft.com/office/drawing/2014/main" id="{93B6C376-AE94-1637-3729-56384AA2BFDA}"/>
              </a:ext>
            </a:extLst>
          </p:cNvPr>
          <p:cNvGraphicFramePr/>
          <p:nvPr>
            <p:extLst>
              <p:ext uri="{D42A27DB-BD31-4B8C-83A1-F6EECF244321}">
                <p14:modId xmlns:p14="http://schemas.microsoft.com/office/powerpoint/2010/main" val="1315930090"/>
              </p:ext>
            </p:extLst>
          </p:nvPr>
        </p:nvGraphicFramePr>
        <p:xfrm>
          <a:off x="633985" y="1078168"/>
          <a:ext cx="7144512" cy="52698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Graphic 5" descr="Office worker male with solid fill">
            <a:extLst>
              <a:ext uri="{FF2B5EF4-FFF2-40B4-BE49-F238E27FC236}">
                <a16:creationId xmlns:a16="http://schemas.microsoft.com/office/drawing/2014/main" id="{BB4460E1-23F1-9F11-29BB-26C10B04CE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75632" y="2218944"/>
            <a:ext cx="630936" cy="630936"/>
          </a:xfrm>
          <a:prstGeom prst="rect">
            <a:avLst/>
          </a:prstGeom>
        </p:spPr>
      </p:pic>
      <p:pic>
        <p:nvPicPr>
          <p:cNvPr id="7" name="Graphic 6" descr="Office worker male with solid fill">
            <a:extLst>
              <a:ext uri="{FF2B5EF4-FFF2-40B4-BE49-F238E27FC236}">
                <a16:creationId xmlns:a16="http://schemas.microsoft.com/office/drawing/2014/main" id="{5AE38436-6B9F-E9A0-9E64-B020049AAF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34564" y="2603285"/>
            <a:ext cx="630936" cy="630936"/>
          </a:xfrm>
          <a:prstGeom prst="rect">
            <a:avLst/>
          </a:prstGeom>
        </p:spPr>
      </p:pic>
      <p:pic>
        <p:nvPicPr>
          <p:cNvPr id="9" name="Graphic 8" descr="Office worker female outline">
            <a:extLst>
              <a:ext uri="{FF2B5EF4-FFF2-40B4-BE49-F238E27FC236}">
                <a16:creationId xmlns:a16="http://schemas.microsoft.com/office/drawing/2014/main" id="{53EE21F7-DF4E-9DCA-4E49-B3A5F20AB5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47561" y="2287817"/>
            <a:ext cx="630936" cy="630936"/>
          </a:xfrm>
          <a:prstGeom prst="rect">
            <a:avLst/>
          </a:prstGeom>
        </p:spPr>
      </p:pic>
      <p:pic>
        <p:nvPicPr>
          <p:cNvPr id="10" name="Graphic 9" descr="Office worker male with solid fill">
            <a:extLst>
              <a:ext uri="{FF2B5EF4-FFF2-40B4-BE49-F238E27FC236}">
                <a16:creationId xmlns:a16="http://schemas.microsoft.com/office/drawing/2014/main" id="{14F1CE4F-FA4B-A93E-F33B-4E7E5DD9ED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75632" y="3429000"/>
            <a:ext cx="630936" cy="630936"/>
          </a:xfrm>
          <a:prstGeom prst="rect">
            <a:avLst/>
          </a:prstGeom>
        </p:spPr>
      </p:pic>
      <p:pic>
        <p:nvPicPr>
          <p:cNvPr id="11" name="Graphic 10" descr="Office worker male with solid fill">
            <a:extLst>
              <a:ext uri="{FF2B5EF4-FFF2-40B4-BE49-F238E27FC236}">
                <a16:creationId xmlns:a16="http://schemas.microsoft.com/office/drawing/2014/main" id="{9BD90A7B-CF46-C481-1207-73ABA1EE8C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67072" y="4639056"/>
            <a:ext cx="630936" cy="630936"/>
          </a:xfrm>
          <a:prstGeom prst="rect">
            <a:avLst/>
          </a:prstGeom>
        </p:spPr>
      </p:pic>
      <p:pic>
        <p:nvPicPr>
          <p:cNvPr id="12" name="Graphic 11" descr="Office worker male with solid fill">
            <a:extLst>
              <a:ext uri="{FF2B5EF4-FFF2-40B4-BE49-F238E27FC236}">
                <a16:creationId xmlns:a16="http://schemas.microsoft.com/office/drawing/2014/main" id="{7E259FB9-A696-6C0E-ADC1-20B4716B8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14308" y="2603285"/>
            <a:ext cx="630936" cy="630936"/>
          </a:xfrm>
          <a:prstGeom prst="rect">
            <a:avLst/>
          </a:prstGeom>
        </p:spPr>
      </p:pic>
      <p:pic>
        <p:nvPicPr>
          <p:cNvPr id="13" name="Graphic 12" descr="Office worker male with solid fill">
            <a:extLst>
              <a:ext uri="{FF2B5EF4-FFF2-40B4-BE49-F238E27FC236}">
                <a16:creationId xmlns:a16="http://schemas.microsoft.com/office/drawing/2014/main" id="{5C268635-C390-4B48-5405-39F61478D2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17351" y="2603285"/>
            <a:ext cx="630936" cy="630936"/>
          </a:xfrm>
          <a:prstGeom prst="rect">
            <a:avLst/>
          </a:prstGeom>
        </p:spPr>
      </p:pic>
      <p:pic>
        <p:nvPicPr>
          <p:cNvPr id="14" name="Graphic 13" descr="Office worker female outline">
            <a:extLst>
              <a:ext uri="{FF2B5EF4-FFF2-40B4-BE49-F238E27FC236}">
                <a16:creationId xmlns:a16="http://schemas.microsoft.com/office/drawing/2014/main" id="{A54E13CC-8B59-01FE-7C31-531C4BC58F1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12415" y="3337853"/>
            <a:ext cx="630936" cy="630936"/>
          </a:xfrm>
          <a:prstGeom prst="rect">
            <a:avLst/>
          </a:prstGeom>
        </p:spPr>
      </p:pic>
      <p:pic>
        <p:nvPicPr>
          <p:cNvPr id="19" name="Graphic 18" descr="Office worker female outline">
            <a:extLst>
              <a:ext uri="{FF2B5EF4-FFF2-40B4-BE49-F238E27FC236}">
                <a16:creationId xmlns:a16="http://schemas.microsoft.com/office/drawing/2014/main" id="{0B77067F-F821-14A8-AE77-5A7ED34AAD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47561" y="4828788"/>
            <a:ext cx="630936" cy="630936"/>
          </a:xfrm>
          <a:prstGeom prst="rect">
            <a:avLst/>
          </a:prstGeom>
        </p:spPr>
      </p:pic>
      <p:sp>
        <p:nvSpPr>
          <p:cNvPr id="21" name="TextBox 20">
            <a:extLst>
              <a:ext uri="{FF2B5EF4-FFF2-40B4-BE49-F238E27FC236}">
                <a16:creationId xmlns:a16="http://schemas.microsoft.com/office/drawing/2014/main" id="{A75E7F3E-E11B-D225-7E0F-624535A68CB5}"/>
              </a:ext>
            </a:extLst>
          </p:cNvPr>
          <p:cNvSpPr txBox="1"/>
          <p:nvPr/>
        </p:nvSpPr>
        <p:spPr>
          <a:xfrm>
            <a:off x="8893777" y="1997325"/>
            <a:ext cx="2063642" cy="369332"/>
          </a:xfrm>
          <a:prstGeom prst="rect">
            <a:avLst/>
          </a:prstGeom>
          <a:noFill/>
        </p:spPr>
        <p:txBody>
          <a:bodyPr wrap="none" rtlCol="0">
            <a:spAutoFit/>
          </a:bodyPr>
          <a:lstStyle/>
          <a:p>
            <a:r>
              <a:rPr lang="en-US" dirty="0"/>
              <a:t>Employee Count = 4</a:t>
            </a:r>
          </a:p>
        </p:txBody>
      </p:sp>
      <p:sp>
        <p:nvSpPr>
          <p:cNvPr id="23" name="Oval Callout 22">
            <a:extLst>
              <a:ext uri="{FF2B5EF4-FFF2-40B4-BE49-F238E27FC236}">
                <a16:creationId xmlns:a16="http://schemas.microsoft.com/office/drawing/2014/main" id="{43C65910-BE3D-23E9-227D-287F1C0CDA71}"/>
              </a:ext>
            </a:extLst>
          </p:cNvPr>
          <p:cNvSpPr/>
          <p:nvPr/>
        </p:nvSpPr>
        <p:spPr>
          <a:xfrm>
            <a:off x="9746592" y="3429000"/>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 deliver and </a:t>
            </a:r>
          </a:p>
          <a:p>
            <a:pPr algn="ctr"/>
            <a:r>
              <a:rPr lang="en-US" sz="1200" dirty="0"/>
              <a:t>I assemble</a:t>
            </a:r>
          </a:p>
        </p:txBody>
      </p:sp>
      <p:pic>
        <p:nvPicPr>
          <p:cNvPr id="2" name="Graphic 1" descr="City with solid fill">
            <a:extLst>
              <a:ext uri="{FF2B5EF4-FFF2-40B4-BE49-F238E27FC236}">
                <a16:creationId xmlns:a16="http://schemas.microsoft.com/office/drawing/2014/main" id="{71486F40-A11E-5362-F9BF-69E315512A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80764" y="3641057"/>
            <a:ext cx="655463" cy="655463"/>
          </a:xfrm>
          <a:prstGeom prst="rect">
            <a:avLst/>
          </a:prstGeom>
        </p:spPr>
      </p:pic>
      <p:pic>
        <p:nvPicPr>
          <p:cNvPr id="4" name="Graphic 3" descr="City with solid fill">
            <a:extLst>
              <a:ext uri="{FF2B5EF4-FFF2-40B4-BE49-F238E27FC236}">
                <a16:creationId xmlns:a16="http://schemas.microsoft.com/office/drawing/2014/main" id="{3CC1D045-52A6-3AD1-E951-BBBB264A24C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84192" y="3983593"/>
            <a:ext cx="655463" cy="655463"/>
          </a:xfrm>
          <a:prstGeom prst="rect">
            <a:avLst/>
          </a:prstGeom>
        </p:spPr>
      </p:pic>
      <p:pic>
        <p:nvPicPr>
          <p:cNvPr id="15" name="Audio 14">
            <a:hlinkClick r:id="" action="ppaction://media"/>
            <a:extLst>
              <a:ext uri="{FF2B5EF4-FFF2-40B4-BE49-F238E27FC236}">
                <a16:creationId xmlns:a16="http://schemas.microsoft.com/office/drawing/2014/main" id="{3A5190D8-03F3-1F9F-E74E-1E94FC151552}"/>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32876596"/>
      </p:ext>
    </p:extLst>
  </p:cSld>
  <p:clrMapOvr>
    <a:masterClrMapping/>
  </p:clrMapOvr>
  <mc:AlternateContent xmlns:mc="http://schemas.openxmlformats.org/markup-compatibility/2006" xmlns:p14="http://schemas.microsoft.com/office/powerpoint/2010/main">
    <mc:Choice Requires="p14">
      <p:transition spd="slow" p14:dur="2000" advTm="109781"/>
    </mc:Choice>
    <mc:Fallback xmlns="">
      <p:transition spd="slow" advTm="109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694F2B-667D-4E25-A9E8-12C8AC902B91}"/>
              </a:ext>
            </a:extLst>
          </p:cNvPr>
          <p:cNvSpPr txBox="1"/>
          <p:nvPr/>
        </p:nvSpPr>
        <p:spPr>
          <a:xfrm>
            <a:off x="115199" y="2048608"/>
            <a:ext cx="720069" cy="184666"/>
          </a:xfrm>
          <a:prstGeom prst="rect">
            <a:avLst/>
          </a:prstGeom>
          <a:noFill/>
        </p:spPr>
        <p:txBody>
          <a:bodyPr wrap="none" rtlCol="0">
            <a:spAutoFit/>
          </a:bodyPr>
          <a:lstStyle/>
          <a:p>
            <a:r>
              <a:rPr lang="en-ZA" sz="600" i="1" dirty="0"/>
              <a:t>Can output value</a:t>
            </a:r>
          </a:p>
        </p:txBody>
      </p:sp>
      <p:sp>
        <p:nvSpPr>
          <p:cNvPr id="7" name="TextBox 6">
            <a:extLst>
              <a:ext uri="{FF2B5EF4-FFF2-40B4-BE49-F238E27FC236}">
                <a16:creationId xmlns:a16="http://schemas.microsoft.com/office/drawing/2014/main" id="{9E11F261-A2A4-4386-9EA0-81525DC2E0F0}"/>
              </a:ext>
            </a:extLst>
          </p:cNvPr>
          <p:cNvSpPr txBox="1"/>
          <p:nvPr/>
        </p:nvSpPr>
        <p:spPr>
          <a:xfrm>
            <a:off x="115198" y="3226750"/>
            <a:ext cx="747320" cy="184666"/>
          </a:xfrm>
          <a:prstGeom prst="rect">
            <a:avLst/>
          </a:prstGeom>
          <a:noFill/>
        </p:spPr>
        <p:txBody>
          <a:bodyPr wrap="none" rtlCol="0">
            <a:spAutoFit/>
          </a:bodyPr>
          <a:lstStyle/>
          <a:p>
            <a:r>
              <a:rPr lang="en-ZA" sz="600" i="1" dirty="0"/>
              <a:t>Coordinates value</a:t>
            </a:r>
          </a:p>
        </p:txBody>
      </p:sp>
      <p:sp>
        <p:nvSpPr>
          <p:cNvPr id="8" name="TextBox 7">
            <a:extLst>
              <a:ext uri="{FF2B5EF4-FFF2-40B4-BE49-F238E27FC236}">
                <a16:creationId xmlns:a16="http://schemas.microsoft.com/office/drawing/2014/main" id="{1EDF91D0-F8C2-4E3D-B0AC-B3D44EA1066E}"/>
              </a:ext>
            </a:extLst>
          </p:cNvPr>
          <p:cNvSpPr txBox="1"/>
          <p:nvPr/>
        </p:nvSpPr>
        <p:spPr>
          <a:xfrm>
            <a:off x="101573" y="4312559"/>
            <a:ext cx="630301" cy="184666"/>
          </a:xfrm>
          <a:prstGeom prst="rect">
            <a:avLst/>
          </a:prstGeom>
          <a:noFill/>
        </p:spPr>
        <p:txBody>
          <a:bodyPr wrap="none" rtlCol="0">
            <a:spAutoFit/>
          </a:bodyPr>
          <a:lstStyle/>
          <a:p>
            <a:r>
              <a:rPr lang="en-ZA" sz="600" i="1" dirty="0"/>
              <a:t>Controls value</a:t>
            </a:r>
          </a:p>
        </p:txBody>
      </p:sp>
      <p:sp>
        <p:nvSpPr>
          <p:cNvPr id="9" name="TextBox 8">
            <a:extLst>
              <a:ext uri="{FF2B5EF4-FFF2-40B4-BE49-F238E27FC236}">
                <a16:creationId xmlns:a16="http://schemas.microsoft.com/office/drawing/2014/main" id="{EABA75C6-A09B-4C60-9143-697A85C9DE72}"/>
              </a:ext>
            </a:extLst>
          </p:cNvPr>
          <p:cNvSpPr txBox="1"/>
          <p:nvPr/>
        </p:nvSpPr>
        <p:spPr>
          <a:xfrm>
            <a:off x="115198" y="5429101"/>
            <a:ext cx="511679" cy="184666"/>
          </a:xfrm>
          <a:prstGeom prst="rect">
            <a:avLst/>
          </a:prstGeom>
          <a:noFill/>
        </p:spPr>
        <p:txBody>
          <a:bodyPr wrap="none" rtlCol="0">
            <a:spAutoFit/>
          </a:bodyPr>
          <a:lstStyle/>
          <a:p>
            <a:r>
              <a:rPr lang="en-ZA" sz="600" i="1" dirty="0"/>
              <a:t>Sets policy</a:t>
            </a:r>
          </a:p>
        </p:txBody>
      </p:sp>
      <p:cxnSp>
        <p:nvCxnSpPr>
          <p:cNvPr id="13" name="Straight Connector 12">
            <a:extLst>
              <a:ext uri="{FF2B5EF4-FFF2-40B4-BE49-F238E27FC236}">
                <a16:creationId xmlns:a16="http://schemas.microsoft.com/office/drawing/2014/main" id="{A7E9507F-D5EB-4CC2-B144-1171D04E22F1}"/>
              </a:ext>
            </a:extLst>
          </p:cNvPr>
          <p:cNvCxnSpPr>
            <a:cxnSpLocks/>
          </p:cNvCxnSpPr>
          <p:nvPr/>
        </p:nvCxnSpPr>
        <p:spPr>
          <a:xfrm>
            <a:off x="115198" y="3103684"/>
            <a:ext cx="11815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15A19F-92CF-407A-86D1-7E02281AF0B2}"/>
              </a:ext>
            </a:extLst>
          </p:cNvPr>
          <p:cNvCxnSpPr>
            <a:cxnSpLocks/>
          </p:cNvCxnSpPr>
          <p:nvPr/>
        </p:nvCxnSpPr>
        <p:spPr>
          <a:xfrm>
            <a:off x="126103" y="4259805"/>
            <a:ext cx="118050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0308626-2A88-4658-A033-26F286BE58D2}"/>
              </a:ext>
            </a:extLst>
          </p:cNvPr>
          <p:cNvCxnSpPr>
            <a:cxnSpLocks/>
          </p:cNvCxnSpPr>
          <p:nvPr/>
        </p:nvCxnSpPr>
        <p:spPr>
          <a:xfrm>
            <a:off x="128215" y="5354300"/>
            <a:ext cx="1180294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3D78B46-E457-4471-B709-32020CFDD97B}"/>
              </a:ext>
            </a:extLst>
          </p:cNvPr>
          <p:cNvSpPr/>
          <p:nvPr/>
        </p:nvSpPr>
        <p:spPr>
          <a:xfrm>
            <a:off x="4057648" y="105512"/>
            <a:ext cx="4651131" cy="42203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ZA" dirty="0"/>
              <a:t>LOW (Levels of Work) Chart</a:t>
            </a:r>
          </a:p>
        </p:txBody>
      </p:sp>
      <p:graphicFrame>
        <p:nvGraphicFramePr>
          <p:cNvPr id="2" name="Diagram 1">
            <a:extLst>
              <a:ext uri="{FF2B5EF4-FFF2-40B4-BE49-F238E27FC236}">
                <a16:creationId xmlns:a16="http://schemas.microsoft.com/office/drawing/2014/main" id="{E9AFAD58-AAEE-B5D7-9158-C6C45A82E083}"/>
              </a:ext>
            </a:extLst>
          </p:cNvPr>
          <p:cNvGraphicFramePr/>
          <p:nvPr>
            <p:extLst>
              <p:ext uri="{D42A27DB-BD31-4B8C-83A1-F6EECF244321}">
                <p14:modId xmlns:p14="http://schemas.microsoft.com/office/powerpoint/2010/main" val="1301344388"/>
              </p:ext>
            </p:extLst>
          </p:nvPr>
        </p:nvGraphicFramePr>
        <p:xfrm>
          <a:off x="975360" y="694625"/>
          <a:ext cx="10955801" cy="60139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3C06C211-2E0B-6DF9-16BE-5810380217F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97853877"/>
      </p:ext>
    </p:extLst>
  </p:cSld>
  <p:clrMapOvr>
    <a:masterClrMapping/>
  </p:clrMapOvr>
  <mc:AlternateContent xmlns:mc="http://schemas.openxmlformats.org/markup-compatibility/2006" xmlns:p14="http://schemas.microsoft.com/office/powerpoint/2010/main">
    <mc:Choice Requires="p14">
      <p:transition spd="slow" p14:dur="2000" advTm="39189"/>
    </mc:Choice>
    <mc:Fallback xmlns="">
      <p:transition spd="slow" advTm="39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7BFB66C-1F8F-E8F5-3F98-A3E43A04BE62}"/>
              </a:ext>
            </a:extLst>
          </p:cNvPr>
          <p:cNvSpPr/>
          <p:nvPr/>
        </p:nvSpPr>
        <p:spPr>
          <a:xfrm>
            <a:off x="8314944" y="2499360"/>
            <a:ext cx="3291840" cy="23294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3D78B46-E457-4471-B709-32020CFDD97B}"/>
              </a:ext>
            </a:extLst>
          </p:cNvPr>
          <p:cNvSpPr/>
          <p:nvPr/>
        </p:nvSpPr>
        <p:spPr>
          <a:xfrm>
            <a:off x="4057648" y="105512"/>
            <a:ext cx="4651131" cy="42203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ZA" dirty="0"/>
              <a:t>Level 2 – Coordinates Value</a:t>
            </a:r>
          </a:p>
        </p:txBody>
      </p:sp>
      <p:graphicFrame>
        <p:nvGraphicFramePr>
          <p:cNvPr id="3" name="Diagram 2">
            <a:extLst>
              <a:ext uri="{FF2B5EF4-FFF2-40B4-BE49-F238E27FC236}">
                <a16:creationId xmlns:a16="http://schemas.microsoft.com/office/drawing/2014/main" id="{DDA1F491-087E-678A-DB87-7E824C5709B7}"/>
              </a:ext>
            </a:extLst>
          </p:cNvPr>
          <p:cNvGraphicFramePr/>
          <p:nvPr>
            <p:extLst>
              <p:ext uri="{D42A27DB-BD31-4B8C-83A1-F6EECF244321}">
                <p14:modId xmlns:p14="http://schemas.microsoft.com/office/powerpoint/2010/main" val="3800310160"/>
              </p:ext>
            </p:extLst>
          </p:nvPr>
        </p:nvGraphicFramePr>
        <p:xfrm>
          <a:off x="1219200" y="1011936"/>
          <a:ext cx="6242303" cy="56965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Graphic 3" descr="Office worker female outline">
            <a:extLst>
              <a:ext uri="{FF2B5EF4-FFF2-40B4-BE49-F238E27FC236}">
                <a16:creationId xmlns:a16="http://schemas.microsoft.com/office/drawing/2014/main" id="{8CF079EF-C848-E211-09F6-9FA5467101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63952" y="2462784"/>
            <a:ext cx="545592" cy="545592"/>
          </a:xfrm>
          <a:prstGeom prst="rect">
            <a:avLst/>
          </a:prstGeom>
        </p:spPr>
      </p:pic>
      <p:pic>
        <p:nvPicPr>
          <p:cNvPr id="5" name="Graphic 4" descr="Office worker female outline">
            <a:extLst>
              <a:ext uri="{FF2B5EF4-FFF2-40B4-BE49-F238E27FC236}">
                <a16:creationId xmlns:a16="http://schemas.microsoft.com/office/drawing/2014/main" id="{1B54148E-5AD5-6DDE-EC64-805DE0E87F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6854" y="2735580"/>
            <a:ext cx="545592" cy="545592"/>
          </a:xfrm>
          <a:prstGeom prst="rect">
            <a:avLst/>
          </a:prstGeom>
        </p:spPr>
      </p:pic>
      <p:pic>
        <p:nvPicPr>
          <p:cNvPr id="6" name="Graphic 5" descr="Office worker female outline">
            <a:extLst>
              <a:ext uri="{FF2B5EF4-FFF2-40B4-BE49-F238E27FC236}">
                <a16:creationId xmlns:a16="http://schemas.microsoft.com/office/drawing/2014/main" id="{D6F00D82-A23E-4C98-8442-B00535C526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63952" y="4459224"/>
            <a:ext cx="545592" cy="545592"/>
          </a:xfrm>
          <a:prstGeom prst="rect">
            <a:avLst/>
          </a:prstGeom>
        </p:spPr>
      </p:pic>
      <p:sp>
        <p:nvSpPr>
          <p:cNvPr id="8" name="TextBox 7">
            <a:extLst>
              <a:ext uri="{FF2B5EF4-FFF2-40B4-BE49-F238E27FC236}">
                <a16:creationId xmlns:a16="http://schemas.microsoft.com/office/drawing/2014/main" id="{B50830D3-5A4F-5E89-4181-DDF719B892DE}"/>
              </a:ext>
            </a:extLst>
          </p:cNvPr>
          <p:cNvSpPr txBox="1"/>
          <p:nvPr/>
        </p:nvSpPr>
        <p:spPr>
          <a:xfrm>
            <a:off x="8540314" y="2001719"/>
            <a:ext cx="2841099" cy="369332"/>
          </a:xfrm>
          <a:prstGeom prst="rect">
            <a:avLst/>
          </a:prstGeom>
          <a:noFill/>
        </p:spPr>
        <p:txBody>
          <a:bodyPr wrap="none" rtlCol="0">
            <a:spAutoFit/>
          </a:bodyPr>
          <a:lstStyle/>
          <a:p>
            <a:r>
              <a:rPr lang="en-US" dirty="0"/>
              <a:t>Employee Count = plus 3 = 7</a:t>
            </a:r>
          </a:p>
        </p:txBody>
      </p:sp>
      <p:pic>
        <p:nvPicPr>
          <p:cNvPr id="10" name="Graphic 9" descr="Office worker male with solid fill">
            <a:extLst>
              <a:ext uri="{FF2B5EF4-FFF2-40B4-BE49-F238E27FC236}">
                <a16:creationId xmlns:a16="http://schemas.microsoft.com/office/drawing/2014/main" id="{1949E96D-5668-942E-AC78-BF34184C771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54296" y="2462784"/>
            <a:ext cx="684161" cy="684161"/>
          </a:xfrm>
          <a:prstGeom prst="rect">
            <a:avLst/>
          </a:prstGeom>
        </p:spPr>
      </p:pic>
      <p:pic>
        <p:nvPicPr>
          <p:cNvPr id="11" name="Graphic 10" descr="Office worker male with solid fill">
            <a:extLst>
              <a:ext uri="{FF2B5EF4-FFF2-40B4-BE49-F238E27FC236}">
                <a16:creationId xmlns:a16="http://schemas.microsoft.com/office/drawing/2014/main" id="{595320F2-40F6-FA04-4AAB-9E98B6E0B0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61000" y="3319213"/>
            <a:ext cx="545593" cy="545593"/>
          </a:xfrm>
          <a:prstGeom prst="rect">
            <a:avLst/>
          </a:prstGeom>
        </p:spPr>
      </p:pic>
      <p:pic>
        <p:nvPicPr>
          <p:cNvPr id="13" name="Graphic 12" descr="Office worker female with solid fill">
            <a:extLst>
              <a:ext uri="{FF2B5EF4-FFF2-40B4-BE49-F238E27FC236}">
                <a16:creationId xmlns:a16="http://schemas.microsoft.com/office/drawing/2014/main" id="{5670F667-0925-368C-072D-D370E8612B3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06040" y="2440927"/>
            <a:ext cx="655463" cy="655463"/>
          </a:xfrm>
          <a:prstGeom prst="rect">
            <a:avLst/>
          </a:prstGeom>
        </p:spPr>
      </p:pic>
      <p:pic>
        <p:nvPicPr>
          <p:cNvPr id="14" name="Graphic 13" descr="Office worker female with solid fill">
            <a:extLst>
              <a:ext uri="{FF2B5EF4-FFF2-40B4-BE49-F238E27FC236}">
                <a16:creationId xmlns:a16="http://schemas.microsoft.com/office/drawing/2014/main" id="{285FE535-C837-6934-EC7D-01791060B49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05029" y="3721986"/>
            <a:ext cx="655463" cy="655463"/>
          </a:xfrm>
          <a:prstGeom prst="rect">
            <a:avLst/>
          </a:prstGeom>
        </p:spPr>
      </p:pic>
      <p:pic>
        <p:nvPicPr>
          <p:cNvPr id="15" name="Graphic 14" descr="Office worker female with solid fill">
            <a:extLst>
              <a:ext uri="{FF2B5EF4-FFF2-40B4-BE49-F238E27FC236}">
                <a16:creationId xmlns:a16="http://schemas.microsoft.com/office/drawing/2014/main" id="{655B5539-1DFB-5C3A-E9CB-7ED1715F14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81918" y="3864614"/>
            <a:ext cx="655463" cy="655463"/>
          </a:xfrm>
          <a:prstGeom prst="rect">
            <a:avLst/>
          </a:prstGeom>
        </p:spPr>
      </p:pic>
      <p:sp>
        <p:nvSpPr>
          <p:cNvPr id="18" name="8-point Star 17">
            <a:extLst>
              <a:ext uri="{FF2B5EF4-FFF2-40B4-BE49-F238E27FC236}">
                <a16:creationId xmlns:a16="http://schemas.microsoft.com/office/drawing/2014/main" id="{48847347-9DAF-6CED-66C9-A7339C61C4B9}"/>
              </a:ext>
            </a:extLst>
          </p:cNvPr>
          <p:cNvSpPr/>
          <p:nvPr/>
        </p:nvSpPr>
        <p:spPr>
          <a:xfrm>
            <a:off x="6981658" y="5130530"/>
            <a:ext cx="578834" cy="655271"/>
          </a:xfrm>
          <a:prstGeom prst="star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By P1</a:t>
            </a:r>
          </a:p>
        </p:txBody>
      </p:sp>
      <p:sp>
        <p:nvSpPr>
          <p:cNvPr id="2" name="Oval Callout 1">
            <a:extLst>
              <a:ext uri="{FF2B5EF4-FFF2-40B4-BE49-F238E27FC236}">
                <a16:creationId xmlns:a16="http://schemas.microsoft.com/office/drawing/2014/main" id="{591B073F-75DD-163B-B2D3-62B0890AFAEC}"/>
              </a:ext>
            </a:extLst>
          </p:cNvPr>
          <p:cNvSpPr/>
          <p:nvPr/>
        </p:nvSpPr>
        <p:spPr>
          <a:xfrm>
            <a:off x="9642569" y="2804864"/>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I’m a developer</a:t>
            </a:r>
          </a:p>
        </p:txBody>
      </p:sp>
      <p:sp>
        <p:nvSpPr>
          <p:cNvPr id="9" name="Oval Callout 8">
            <a:extLst>
              <a:ext uri="{FF2B5EF4-FFF2-40B4-BE49-F238E27FC236}">
                <a16:creationId xmlns:a16="http://schemas.microsoft.com/office/drawing/2014/main" id="{E634D602-17FA-68BA-82D2-18B5DE10FDE4}"/>
              </a:ext>
            </a:extLst>
          </p:cNvPr>
          <p:cNvSpPr/>
          <p:nvPr/>
        </p:nvSpPr>
        <p:spPr>
          <a:xfrm>
            <a:off x="9642569" y="3408251"/>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 supervise</a:t>
            </a:r>
          </a:p>
        </p:txBody>
      </p:sp>
      <p:sp>
        <p:nvSpPr>
          <p:cNvPr id="16" name="Oval Callout 15">
            <a:extLst>
              <a:ext uri="{FF2B5EF4-FFF2-40B4-BE49-F238E27FC236}">
                <a16:creationId xmlns:a16="http://schemas.microsoft.com/office/drawing/2014/main" id="{CF7580DF-89C0-AB46-AD04-29C349D17762}"/>
              </a:ext>
            </a:extLst>
          </p:cNvPr>
          <p:cNvSpPr/>
          <p:nvPr/>
        </p:nvSpPr>
        <p:spPr>
          <a:xfrm>
            <a:off x="9704355" y="4049717"/>
            <a:ext cx="1628239" cy="539789"/>
          </a:xfrm>
          <a:prstGeom prst="wedgeEllipseCallout">
            <a:avLst>
              <a:gd name="adj1" fmla="val -71616"/>
              <a:gd name="adj2" fmla="val -2960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I take and fulfil orders</a:t>
            </a:r>
          </a:p>
        </p:txBody>
      </p:sp>
      <p:pic>
        <p:nvPicPr>
          <p:cNvPr id="20" name="Audio 19">
            <a:hlinkClick r:id="" action="ppaction://media"/>
            <a:extLst>
              <a:ext uri="{FF2B5EF4-FFF2-40B4-BE49-F238E27FC236}">
                <a16:creationId xmlns:a16="http://schemas.microsoft.com/office/drawing/2014/main" id="{CDE18768-A4AC-5BDD-3DE3-E8347C36F25F}"/>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36087337"/>
      </p:ext>
    </p:extLst>
  </p:cSld>
  <p:clrMapOvr>
    <a:masterClrMapping/>
  </p:clrMapOvr>
  <mc:AlternateContent xmlns:mc="http://schemas.openxmlformats.org/markup-compatibility/2006" xmlns:p14="http://schemas.microsoft.com/office/powerpoint/2010/main">
    <mc:Choice Requires="p14">
      <p:transition spd="slow" p14:dur="2000" advTm="84736"/>
    </mc:Choice>
    <mc:Fallback xmlns="">
      <p:transition spd="slow" advTm="84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5274</TotalTime>
  <Words>3019</Words>
  <Application>Microsoft Macintosh PowerPoint</Application>
  <PresentationFormat>Widescreen</PresentationFormat>
  <Paragraphs>479</Paragraphs>
  <Slides>15</Slides>
  <Notes>15</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 Light</vt:lpstr>
      <vt:lpstr>Calibri</vt:lpstr>
      <vt:lpstr>Calibri Light</vt:lpstr>
      <vt:lpstr>Söhne</vt:lpstr>
      <vt:lpstr>source-serif-pro</vt:lpstr>
      <vt:lpstr>Office Theme</vt:lpstr>
      <vt:lpstr>Visualising Business Models Series:  Levels of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Phathizwe Malinga</dc:creator>
  <cp:lastModifiedBy>Phathizwe Malinga</cp:lastModifiedBy>
  <cp:revision>5</cp:revision>
  <dcterms:created xsi:type="dcterms:W3CDTF">2019-01-05T07:10:36Z</dcterms:created>
  <dcterms:modified xsi:type="dcterms:W3CDTF">2023-01-31T17:01:50Z</dcterms:modified>
</cp:coreProperties>
</file>